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Nuni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6" roundtripDataSignature="AMtx7mhX41L0OVuTFmNUnuB4k8ErTYOd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Nunito-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Nunito-italic.fntdata"/><Relationship Id="rId21" Type="http://schemas.openxmlformats.org/officeDocument/2006/relationships/slide" Target="slides/slide17.xml"/><Relationship Id="rId43" Type="http://schemas.openxmlformats.org/officeDocument/2006/relationships/font" Target="fonts/Nunito-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Nuni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55f046d59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gd55f046d59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d3a8ef5a53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gd3a8ef5a53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3a8ef5a53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gd3a8ef5a53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d3a8ef5a53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gd3a8ef5a53_0_2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d3a8ef5a53_0_76: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d3a8ef5a53_0_76: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d3a8ef5a53_0_81: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d3a8ef5a53_0_81: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3a8ef5a53_0_86: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d3a8ef5a53_0_86: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3a8ef5a53_0_91: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d3a8ef5a53_0_91: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3a8ef5a53_0_96: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d3a8ef5a53_0_96: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d3a8ef5a53_0_100: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d3a8ef5a53_0_100: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c98b812401_0_7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gc98b812401_0_7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3a8ef5a53_0_105: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d3a8ef5a53_0_105: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d3a8ef5a53_0_110: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d3a8ef5a53_0_110: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3a8ef5a53_0_115: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d3a8ef5a53_0_115: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3a8ef5a53_0_119: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d3a8ef5a53_0_119: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d3a8ef5a53_0_124: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d3a8ef5a53_0_124: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d3a8ef5a53_0_129:notes"/>
          <p:cNvSpPr txBox="1"/>
          <p:nvPr>
            <p:ph idx="1" type="body"/>
          </p:nvPr>
        </p:nvSpPr>
        <p:spPr>
          <a:xfrm>
            <a:off x="685785" y="4343385"/>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d3a8ef5a53_0_129:notes"/>
          <p:cNvSpPr/>
          <p:nvPr>
            <p:ph idx="2" type="sldImg"/>
          </p:nvPr>
        </p:nvSpPr>
        <p:spPr>
          <a:xfrm>
            <a:off x="1143220" y="685795"/>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d3a8ef5a53_0_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7" name="Google Shape;297;gd3a8ef5a53_0_2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d3a8ef5a53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gd3a8ef5a53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3a8ef5a53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d3a8ef5a53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d3a8ef5a53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gd3a8ef5a53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c88c6b837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gc88c6b8370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3a8ef5a53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gd3a8ef5a53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3a8ef5a53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gd3a8ef5a53_0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d55f046d59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gd55f046d59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d55f046d59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8" name="Google Shape;348;gd55f046d59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d55f046d59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gd55f046d59_0_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d3a8ef5a53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gd3a8ef5a5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c88c6b837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gc88c6b837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98b812401_0_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gc98b812401_0_7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d55f046d59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4" name="Google Shape;154;gd55f046d59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d3a8ef5a5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gd3a8ef5a5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55f046d59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gd55f046d59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d55f046d59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gd55f046d59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55f046d59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gd55f046d59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55f046d59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gd55f046d59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gc98b812401_0_631"/>
          <p:cNvSpPr/>
          <p:nvPr/>
        </p:nvSpPr>
        <p:spPr>
          <a:xfrm>
            <a:off x="41" y="3766000"/>
            <a:ext cx="9827100" cy="309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gc98b812401_0_631"/>
          <p:cNvSpPr/>
          <p:nvPr/>
        </p:nvSpPr>
        <p:spPr>
          <a:xfrm flipH="1">
            <a:off x="4776900" y="2067600"/>
            <a:ext cx="7415100" cy="47904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gc98b812401_0_631"/>
          <p:cNvSpPr/>
          <p:nvPr/>
        </p:nvSpPr>
        <p:spPr>
          <a:xfrm rot="10800000">
            <a:off x="6745206" y="-100"/>
            <a:ext cx="5446800" cy="27369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gc98b812401_0_631"/>
          <p:cNvSpPr/>
          <p:nvPr/>
        </p:nvSpPr>
        <p:spPr>
          <a:xfrm>
            <a:off x="271033"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 name="Google Shape;14;gc98b812401_0_631"/>
          <p:cNvGrpSpPr/>
          <p:nvPr/>
        </p:nvGrpSpPr>
        <p:grpSpPr>
          <a:xfrm>
            <a:off x="340259" y="790"/>
            <a:ext cx="3000409" cy="1392365"/>
            <a:chOff x="255200" y="592"/>
            <a:chExt cx="2250363" cy="1044300"/>
          </a:xfrm>
        </p:grpSpPr>
        <p:sp>
          <p:nvSpPr>
            <p:cNvPr id="15" name="Google Shape;15;gc98b812401_0_631"/>
            <p:cNvSpPr/>
            <p:nvPr/>
          </p:nvSpPr>
          <p:spPr>
            <a:xfrm>
              <a:off x="764063"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gc98b812401_0_631"/>
            <p:cNvSpPr/>
            <p:nvPr/>
          </p:nvSpPr>
          <p:spPr>
            <a:xfrm>
              <a:off x="509632"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gc98b812401_0_631"/>
            <p:cNvSpPr/>
            <p:nvPr/>
          </p:nvSpPr>
          <p:spPr>
            <a:xfrm>
              <a:off x="255200"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gc98b812401_0_631"/>
          <p:cNvGrpSpPr/>
          <p:nvPr/>
        </p:nvGrpSpPr>
        <p:grpSpPr>
          <a:xfrm>
            <a:off x="1207163" y="790"/>
            <a:ext cx="3000409" cy="1392365"/>
            <a:chOff x="905395" y="592"/>
            <a:chExt cx="2250363" cy="1044300"/>
          </a:xfrm>
        </p:grpSpPr>
        <p:sp>
          <p:nvSpPr>
            <p:cNvPr id="19" name="Google Shape;19;gc98b812401_0_631"/>
            <p:cNvSpPr/>
            <p:nvPr/>
          </p:nvSpPr>
          <p:spPr>
            <a:xfrm>
              <a:off x="1414258"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gc98b812401_0_631"/>
            <p:cNvSpPr/>
            <p:nvPr/>
          </p:nvSpPr>
          <p:spPr>
            <a:xfrm>
              <a:off x="1159826"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gc98b812401_0_631"/>
            <p:cNvSpPr/>
            <p:nvPr/>
          </p:nvSpPr>
          <p:spPr>
            <a:xfrm>
              <a:off x="905395"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gc98b812401_0_631"/>
          <p:cNvGrpSpPr/>
          <p:nvPr/>
        </p:nvGrpSpPr>
        <p:grpSpPr>
          <a:xfrm>
            <a:off x="9409957" y="6784"/>
            <a:ext cx="2468375" cy="1002839"/>
            <a:chOff x="6917201" y="0"/>
            <a:chExt cx="2227777" cy="863400"/>
          </a:xfrm>
        </p:grpSpPr>
        <p:sp>
          <p:nvSpPr>
            <p:cNvPr id="23" name="Google Shape;23;gc98b812401_0_631"/>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gc98b812401_0_631"/>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gc98b812401_0_631"/>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 name="Google Shape;26;gc98b812401_0_631"/>
          <p:cNvGrpSpPr/>
          <p:nvPr/>
        </p:nvGrpSpPr>
        <p:grpSpPr>
          <a:xfrm>
            <a:off x="8737605" y="5623802"/>
            <a:ext cx="3185497" cy="1234317"/>
            <a:chOff x="6917201" y="0"/>
            <a:chExt cx="2227777" cy="863400"/>
          </a:xfrm>
        </p:grpSpPr>
        <p:sp>
          <p:nvSpPr>
            <p:cNvPr id="27" name="Google Shape;27;gc98b812401_0_631"/>
            <p:cNvSpPr/>
            <p:nvPr/>
          </p:nvSpPr>
          <p:spPr>
            <a:xfrm>
              <a:off x="7641677"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gc98b812401_0_631"/>
            <p:cNvSpPr/>
            <p:nvPr/>
          </p:nvSpPr>
          <p:spPr>
            <a:xfrm>
              <a:off x="7279439"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gc98b812401_0_631"/>
            <p:cNvSpPr/>
            <p:nvPr/>
          </p:nvSpPr>
          <p:spPr>
            <a:xfrm>
              <a:off x="6917201"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gc98b812401_0_631"/>
          <p:cNvGrpSpPr/>
          <p:nvPr/>
        </p:nvGrpSpPr>
        <p:grpSpPr>
          <a:xfrm>
            <a:off x="265761" y="5407536"/>
            <a:ext cx="3727292" cy="1444382"/>
            <a:chOff x="6917201" y="0"/>
            <a:chExt cx="2227777" cy="863400"/>
          </a:xfrm>
        </p:grpSpPr>
        <p:sp>
          <p:nvSpPr>
            <p:cNvPr id="31" name="Google Shape;31;gc98b812401_0_631"/>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gc98b812401_0_631"/>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gc98b812401_0_631"/>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gc98b812401_0_631"/>
          <p:cNvSpPr txBox="1"/>
          <p:nvPr>
            <p:ph type="ctrTitle"/>
          </p:nvPr>
        </p:nvSpPr>
        <p:spPr>
          <a:xfrm>
            <a:off x="2478271" y="2430444"/>
            <a:ext cx="7148400" cy="19308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5100"/>
              <a:buNone/>
              <a:defRPr sz="5100"/>
            </a:lvl1pPr>
            <a:lvl2pPr lvl="1" algn="ctr">
              <a:lnSpc>
                <a:spcPct val="100000"/>
              </a:lnSpc>
              <a:spcBef>
                <a:spcPts val="0"/>
              </a:spcBef>
              <a:spcAft>
                <a:spcPts val="0"/>
              </a:spcAft>
              <a:buSzPts val="5100"/>
              <a:buNone/>
              <a:defRPr sz="5100"/>
            </a:lvl2pPr>
            <a:lvl3pPr lvl="2" algn="ctr">
              <a:lnSpc>
                <a:spcPct val="100000"/>
              </a:lnSpc>
              <a:spcBef>
                <a:spcPts val="0"/>
              </a:spcBef>
              <a:spcAft>
                <a:spcPts val="0"/>
              </a:spcAft>
              <a:buSzPts val="5100"/>
              <a:buNone/>
              <a:defRPr sz="5100"/>
            </a:lvl3pPr>
            <a:lvl4pPr lvl="3" algn="ctr">
              <a:lnSpc>
                <a:spcPct val="100000"/>
              </a:lnSpc>
              <a:spcBef>
                <a:spcPts val="0"/>
              </a:spcBef>
              <a:spcAft>
                <a:spcPts val="0"/>
              </a:spcAft>
              <a:buSzPts val="5100"/>
              <a:buNone/>
              <a:defRPr sz="5100"/>
            </a:lvl4pPr>
            <a:lvl5pPr lvl="4" algn="ctr">
              <a:lnSpc>
                <a:spcPct val="100000"/>
              </a:lnSpc>
              <a:spcBef>
                <a:spcPts val="0"/>
              </a:spcBef>
              <a:spcAft>
                <a:spcPts val="0"/>
              </a:spcAft>
              <a:buSzPts val="5100"/>
              <a:buNone/>
              <a:defRPr sz="5100"/>
            </a:lvl5pPr>
            <a:lvl6pPr lvl="5" algn="ctr">
              <a:lnSpc>
                <a:spcPct val="100000"/>
              </a:lnSpc>
              <a:spcBef>
                <a:spcPts val="0"/>
              </a:spcBef>
              <a:spcAft>
                <a:spcPts val="0"/>
              </a:spcAft>
              <a:buSzPts val="5100"/>
              <a:buNone/>
              <a:defRPr sz="5100"/>
            </a:lvl6pPr>
            <a:lvl7pPr lvl="6" algn="ctr">
              <a:lnSpc>
                <a:spcPct val="100000"/>
              </a:lnSpc>
              <a:spcBef>
                <a:spcPts val="0"/>
              </a:spcBef>
              <a:spcAft>
                <a:spcPts val="0"/>
              </a:spcAft>
              <a:buSzPts val="5100"/>
              <a:buNone/>
              <a:defRPr sz="5100"/>
            </a:lvl7pPr>
            <a:lvl8pPr lvl="7" algn="ctr">
              <a:lnSpc>
                <a:spcPct val="100000"/>
              </a:lnSpc>
              <a:spcBef>
                <a:spcPts val="0"/>
              </a:spcBef>
              <a:spcAft>
                <a:spcPts val="0"/>
              </a:spcAft>
              <a:buSzPts val="5100"/>
              <a:buNone/>
              <a:defRPr sz="5100"/>
            </a:lvl8pPr>
            <a:lvl9pPr lvl="8" algn="ctr">
              <a:lnSpc>
                <a:spcPct val="100000"/>
              </a:lnSpc>
              <a:spcBef>
                <a:spcPts val="0"/>
              </a:spcBef>
              <a:spcAft>
                <a:spcPts val="0"/>
              </a:spcAft>
              <a:buSzPts val="5100"/>
              <a:buNone/>
              <a:defRPr sz="5100"/>
            </a:lvl9pPr>
          </a:lstStyle>
          <a:p/>
        </p:txBody>
      </p:sp>
      <p:sp>
        <p:nvSpPr>
          <p:cNvPr id="35" name="Google Shape;35;gc98b812401_0_631"/>
          <p:cNvSpPr txBox="1"/>
          <p:nvPr>
            <p:ph idx="1" type="subTitle"/>
          </p:nvPr>
        </p:nvSpPr>
        <p:spPr>
          <a:xfrm>
            <a:off x="2478267" y="4550878"/>
            <a:ext cx="7148400" cy="69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p:txBody>
      </p:sp>
      <p:sp>
        <p:nvSpPr>
          <p:cNvPr id="36" name="Google Shape;36;gc98b812401_0_631"/>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03" name="Shape 103"/>
        <p:cNvGrpSpPr/>
        <p:nvPr/>
      </p:nvGrpSpPr>
      <p:grpSpPr>
        <a:xfrm>
          <a:off x="0" y="0"/>
          <a:ext cx="0" cy="0"/>
          <a:chOff x="0" y="0"/>
          <a:chExt cx="0" cy="0"/>
        </a:xfrm>
      </p:grpSpPr>
      <p:sp>
        <p:nvSpPr>
          <p:cNvPr id="104" name="Google Shape;104;gc98b812401_0_717"/>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c98b812401_0_717"/>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c98b812401_0_717"/>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c98b812401_0_717"/>
          <p:cNvSpPr txBox="1"/>
          <p:nvPr>
            <p:ph type="title"/>
          </p:nvPr>
        </p:nvSpPr>
        <p:spPr>
          <a:xfrm>
            <a:off x="1092200" y="1127467"/>
            <a:ext cx="8565600" cy="939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108" name="Google Shape;108;gc98b812401_0_717"/>
          <p:cNvSpPr txBox="1"/>
          <p:nvPr>
            <p:ph idx="1" type="subTitle"/>
          </p:nvPr>
        </p:nvSpPr>
        <p:spPr>
          <a:xfrm>
            <a:off x="1092200" y="2067600"/>
            <a:ext cx="7813200" cy="5247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lt1"/>
              </a:buClr>
              <a:buSzPts val="2100"/>
              <a:buNone/>
              <a:defRPr sz="2100">
                <a:solidFill>
                  <a:schemeClr val="lt1"/>
                </a:solidFill>
              </a:defRPr>
            </a:lvl1pPr>
            <a:lvl2pPr lvl="1" algn="l">
              <a:lnSpc>
                <a:spcPct val="100000"/>
              </a:lnSpc>
              <a:spcBef>
                <a:spcPts val="0"/>
              </a:spcBef>
              <a:spcAft>
                <a:spcPts val="0"/>
              </a:spcAft>
              <a:buClr>
                <a:schemeClr val="lt1"/>
              </a:buClr>
              <a:buSzPts val="2100"/>
              <a:buNone/>
              <a:defRPr sz="2100">
                <a:solidFill>
                  <a:schemeClr val="lt1"/>
                </a:solidFill>
              </a:defRPr>
            </a:lvl2pPr>
            <a:lvl3pPr lvl="2" algn="l">
              <a:lnSpc>
                <a:spcPct val="100000"/>
              </a:lnSpc>
              <a:spcBef>
                <a:spcPts val="0"/>
              </a:spcBef>
              <a:spcAft>
                <a:spcPts val="0"/>
              </a:spcAft>
              <a:buClr>
                <a:schemeClr val="lt1"/>
              </a:buClr>
              <a:buSzPts val="2100"/>
              <a:buNone/>
              <a:defRPr sz="2100">
                <a:solidFill>
                  <a:schemeClr val="lt1"/>
                </a:solidFill>
              </a:defRPr>
            </a:lvl3pPr>
            <a:lvl4pPr lvl="3" algn="l">
              <a:lnSpc>
                <a:spcPct val="100000"/>
              </a:lnSpc>
              <a:spcBef>
                <a:spcPts val="0"/>
              </a:spcBef>
              <a:spcAft>
                <a:spcPts val="0"/>
              </a:spcAft>
              <a:buClr>
                <a:schemeClr val="lt1"/>
              </a:buClr>
              <a:buSzPts val="2100"/>
              <a:buNone/>
              <a:defRPr sz="2100">
                <a:solidFill>
                  <a:schemeClr val="lt1"/>
                </a:solidFill>
              </a:defRPr>
            </a:lvl4pPr>
            <a:lvl5pPr lvl="4" algn="l">
              <a:lnSpc>
                <a:spcPct val="100000"/>
              </a:lnSpc>
              <a:spcBef>
                <a:spcPts val="0"/>
              </a:spcBef>
              <a:spcAft>
                <a:spcPts val="0"/>
              </a:spcAft>
              <a:buClr>
                <a:schemeClr val="lt1"/>
              </a:buClr>
              <a:buSzPts val="2100"/>
              <a:buNone/>
              <a:defRPr sz="2100">
                <a:solidFill>
                  <a:schemeClr val="lt1"/>
                </a:solidFill>
              </a:defRPr>
            </a:lvl5pPr>
            <a:lvl6pPr lvl="5" algn="l">
              <a:lnSpc>
                <a:spcPct val="100000"/>
              </a:lnSpc>
              <a:spcBef>
                <a:spcPts val="0"/>
              </a:spcBef>
              <a:spcAft>
                <a:spcPts val="0"/>
              </a:spcAft>
              <a:buClr>
                <a:schemeClr val="lt1"/>
              </a:buClr>
              <a:buSzPts val="2100"/>
              <a:buNone/>
              <a:defRPr sz="2100">
                <a:solidFill>
                  <a:schemeClr val="lt1"/>
                </a:solidFill>
              </a:defRPr>
            </a:lvl6pPr>
            <a:lvl7pPr lvl="6" algn="l">
              <a:lnSpc>
                <a:spcPct val="100000"/>
              </a:lnSpc>
              <a:spcBef>
                <a:spcPts val="0"/>
              </a:spcBef>
              <a:spcAft>
                <a:spcPts val="0"/>
              </a:spcAft>
              <a:buClr>
                <a:schemeClr val="lt1"/>
              </a:buClr>
              <a:buSzPts val="2100"/>
              <a:buNone/>
              <a:defRPr sz="2100">
                <a:solidFill>
                  <a:schemeClr val="lt1"/>
                </a:solidFill>
              </a:defRPr>
            </a:lvl7pPr>
            <a:lvl8pPr lvl="7" algn="l">
              <a:lnSpc>
                <a:spcPct val="100000"/>
              </a:lnSpc>
              <a:spcBef>
                <a:spcPts val="0"/>
              </a:spcBef>
              <a:spcAft>
                <a:spcPts val="0"/>
              </a:spcAft>
              <a:buClr>
                <a:schemeClr val="lt1"/>
              </a:buClr>
              <a:buSzPts val="2100"/>
              <a:buNone/>
              <a:defRPr sz="2100">
                <a:solidFill>
                  <a:schemeClr val="lt1"/>
                </a:solidFill>
              </a:defRPr>
            </a:lvl8pPr>
            <a:lvl9pPr lvl="8" algn="l">
              <a:lnSpc>
                <a:spcPct val="100000"/>
              </a:lnSpc>
              <a:spcBef>
                <a:spcPts val="0"/>
              </a:spcBef>
              <a:spcAft>
                <a:spcPts val="0"/>
              </a:spcAft>
              <a:buClr>
                <a:schemeClr val="lt1"/>
              </a:buClr>
              <a:buSzPts val="2100"/>
              <a:buNone/>
              <a:defRPr sz="2100">
                <a:solidFill>
                  <a:schemeClr val="lt1"/>
                </a:solidFill>
              </a:defRPr>
            </a:lvl9pPr>
          </a:lstStyle>
          <a:p/>
        </p:txBody>
      </p:sp>
      <p:sp>
        <p:nvSpPr>
          <p:cNvPr id="109" name="Google Shape;109;gc98b812401_0_717"/>
          <p:cNvSpPr txBox="1"/>
          <p:nvPr>
            <p:ph idx="2" type="body"/>
          </p:nvPr>
        </p:nvSpPr>
        <p:spPr>
          <a:xfrm>
            <a:off x="1092200" y="3289400"/>
            <a:ext cx="7813200" cy="27939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110" name="Google Shape;110;gc98b812401_0_717"/>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11" name="Shape 111"/>
        <p:cNvGrpSpPr/>
        <p:nvPr/>
      </p:nvGrpSpPr>
      <p:grpSpPr>
        <a:xfrm>
          <a:off x="0" y="0"/>
          <a:ext cx="0" cy="0"/>
          <a:chOff x="0" y="0"/>
          <a:chExt cx="0" cy="0"/>
        </a:xfrm>
      </p:grpSpPr>
      <p:sp>
        <p:nvSpPr>
          <p:cNvPr id="112" name="Google Shape;112;gc98b812401_0_725"/>
          <p:cNvSpPr/>
          <p:nvPr/>
        </p:nvSpPr>
        <p:spPr>
          <a:xfrm>
            <a:off x="41" y="3766000"/>
            <a:ext cx="9827100" cy="30921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c98b812401_0_725"/>
          <p:cNvSpPr/>
          <p:nvPr/>
        </p:nvSpPr>
        <p:spPr>
          <a:xfrm flipH="1">
            <a:off x="4776900" y="2067600"/>
            <a:ext cx="7415100" cy="47904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gc98b812401_0_725"/>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c98b812401_0_725"/>
          <p:cNvSpPr txBox="1"/>
          <p:nvPr>
            <p:ph idx="1" type="body"/>
          </p:nvPr>
        </p:nvSpPr>
        <p:spPr>
          <a:xfrm>
            <a:off x="437367" y="5551333"/>
            <a:ext cx="9886800" cy="806700"/>
          </a:xfrm>
          <a:prstGeom prst="rect">
            <a:avLst/>
          </a:prstGeom>
          <a:noFill/>
          <a:ln>
            <a:noFill/>
          </a:ln>
        </p:spPr>
        <p:txBody>
          <a:bodyPr anchorCtr="0" anchor="b" bIns="121900" lIns="121900" spcFirstLastPara="1" rIns="121900" wrap="square" tIns="121900">
            <a:normAutofit/>
          </a:bodyPr>
          <a:lstStyle>
            <a:lvl1pPr indent="-228600" lvl="0" marL="457200" algn="l">
              <a:lnSpc>
                <a:spcPct val="100000"/>
              </a:lnSpc>
              <a:spcBef>
                <a:spcPts val="0"/>
              </a:spcBef>
              <a:spcAft>
                <a:spcPts val="0"/>
              </a:spcAft>
              <a:buSzPts val="1700"/>
              <a:buNone/>
              <a:defRPr/>
            </a:lvl1pPr>
          </a:lstStyle>
          <a:p/>
        </p:txBody>
      </p:sp>
      <p:sp>
        <p:nvSpPr>
          <p:cNvPr id="116" name="Google Shape;116;gc98b812401_0_725"/>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17" name="Shape 117"/>
        <p:cNvGrpSpPr/>
        <p:nvPr/>
      </p:nvGrpSpPr>
      <p:grpSpPr>
        <a:xfrm>
          <a:off x="0" y="0"/>
          <a:ext cx="0" cy="0"/>
          <a:chOff x="0" y="0"/>
          <a:chExt cx="0" cy="0"/>
        </a:xfrm>
      </p:grpSpPr>
      <p:sp>
        <p:nvSpPr>
          <p:cNvPr id="118" name="Google Shape;118;gc98b812401_0_731"/>
          <p:cNvSpPr/>
          <p:nvPr/>
        </p:nvSpPr>
        <p:spPr>
          <a:xfrm flipH="1">
            <a:off x="7425600" y="3778767"/>
            <a:ext cx="4766400" cy="3079200"/>
          </a:xfrm>
          <a:prstGeom prst="rtTriangl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9" name="Google Shape;119;gc98b812401_0_731"/>
          <p:cNvGrpSpPr/>
          <p:nvPr/>
        </p:nvGrpSpPr>
        <p:grpSpPr>
          <a:xfrm>
            <a:off x="7945628" y="5492768"/>
            <a:ext cx="3361268" cy="1365553"/>
            <a:chOff x="6917201" y="0"/>
            <a:chExt cx="2227777" cy="863400"/>
          </a:xfrm>
        </p:grpSpPr>
        <p:sp>
          <p:nvSpPr>
            <p:cNvPr id="120" name="Google Shape;120;gc98b812401_0_731"/>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c98b812401_0_731"/>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c98b812401_0_731"/>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3" name="Google Shape;123;gc98b812401_0_731"/>
          <p:cNvGrpSpPr/>
          <p:nvPr/>
        </p:nvGrpSpPr>
        <p:grpSpPr>
          <a:xfrm>
            <a:off x="265761" y="3"/>
            <a:ext cx="3727292" cy="1444382"/>
            <a:chOff x="6917201" y="0"/>
            <a:chExt cx="2227777" cy="863400"/>
          </a:xfrm>
        </p:grpSpPr>
        <p:sp>
          <p:nvSpPr>
            <p:cNvPr id="124" name="Google Shape;124;gc98b812401_0_731"/>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c98b812401_0_731"/>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gc98b812401_0_731"/>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7" name="Google Shape;127;gc98b812401_0_731"/>
          <p:cNvSpPr txBox="1"/>
          <p:nvPr>
            <p:ph hasCustomPrompt="1" type="title"/>
          </p:nvPr>
        </p:nvSpPr>
        <p:spPr>
          <a:xfrm>
            <a:off x="1847800" y="1845133"/>
            <a:ext cx="8496300" cy="18396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dk2"/>
              </a:buClr>
              <a:buSzPts val="11500"/>
              <a:buNone/>
              <a:defRPr sz="11500">
                <a:solidFill>
                  <a:schemeClr val="dk2"/>
                </a:solidFill>
              </a:defRPr>
            </a:lvl1pPr>
            <a:lvl2pPr lvl="1" algn="ctr">
              <a:lnSpc>
                <a:spcPct val="100000"/>
              </a:lnSpc>
              <a:spcBef>
                <a:spcPts val="0"/>
              </a:spcBef>
              <a:spcAft>
                <a:spcPts val="0"/>
              </a:spcAft>
              <a:buClr>
                <a:schemeClr val="dk2"/>
              </a:buClr>
              <a:buSzPts val="11500"/>
              <a:buNone/>
              <a:defRPr sz="11500">
                <a:solidFill>
                  <a:schemeClr val="dk2"/>
                </a:solidFill>
              </a:defRPr>
            </a:lvl2pPr>
            <a:lvl3pPr lvl="2" algn="ctr">
              <a:lnSpc>
                <a:spcPct val="100000"/>
              </a:lnSpc>
              <a:spcBef>
                <a:spcPts val="0"/>
              </a:spcBef>
              <a:spcAft>
                <a:spcPts val="0"/>
              </a:spcAft>
              <a:buClr>
                <a:schemeClr val="dk2"/>
              </a:buClr>
              <a:buSzPts val="11500"/>
              <a:buNone/>
              <a:defRPr sz="11500">
                <a:solidFill>
                  <a:schemeClr val="dk2"/>
                </a:solidFill>
              </a:defRPr>
            </a:lvl3pPr>
            <a:lvl4pPr lvl="3" algn="ctr">
              <a:lnSpc>
                <a:spcPct val="100000"/>
              </a:lnSpc>
              <a:spcBef>
                <a:spcPts val="0"/>
              </a:spcBef>
              <a:spcAft>
                <a:spcPts val="0"/>
              </a:spcAft>
              <a:buClr>
                <a:schemeClr val="dk2"/>
              </a:buClr>
              <a:buSzPts val="11500"/>
              <a:buNone/>
              <a:defRPr sz="11500">
                <a:solidFill>
                  <a:schemeClr val="dk2"/>
                </a:solidFill>
              </a:defRPr>
            </a:lvl4pPr>
            <a:lvl5pPr lvl="4" algn="ctr">
              <a:lnSpc>
                <a:spcPct val="100000"/>
              </a:lnSpc>
              <a:spcBef>
                <a:spcPts val="0"/>
              </a:spcBef>
              <a:spcAft>
                <a:spcPts val="0"/>
              </a:spcAft>
              <a:buClr>
                <a:schemeClr val="dk2"/>
              </a:buClr>
              <a:buSzPts val="11500"/>
              <a:buNone/>
              <a:defRPr sz="11500">
                <a:solidFill>
                  <a:schemeClr val="dk2"/>
                </a:solidFill>
              </a:defRPr>
            </a:lvl5pPr>
            <a:lvl6pPr lvl="5" algn="ctr">
              <a:lnSpc>
                <a:spcPct val="100000"/>
              </a:lnSpc>
              <a:spcBef>
                <a:spcPts val="0"/>
              </a:spcBef>
              <a:spcAft>
                <a:spcPts val="0"/>
              </a:spcAft>
              <a:buClr>
                <a:schemeClr val="dk2"/>
              </a:buClr>
              <a:buSzPts val="11500"/>
              <a:buNone/>
              <a:defRPr sz="11500">
                <a:solidFill>
                  <a:schemeClr val="dk2"/>
                </a:solidFill>
              </a:defRPr>
            </a:lvl6pPr>
            <a:lvl7pPr lvl="6" algn="ctr">
              <a:lnSpc>
                <a:spcPct val="100000"/>
              </a:lnSpc>
              <a:spcBef>
                <a:spcPts val="0"/>
              </a:spcBef>
              <a:spcAft>
                <a:spcPts val="0"/>
              </a:spcAft>
              <a:buClr>
                <a:schemeClr val="dk2"/>
              </a:buClr>
              <a:buSzPts val="11500"/>
              <a:buNone/>
              <a:defRPr sz="11500">
                <a:solidFill>
                  <a:schemeClr val="dk2"/>
                </a:solidFill>
              </a:defRPr>
            </a:lvl7pPr>
            <a:lvl8pPr lvl="7" algn="ctr">
              <a:lnSpc>
                <a:spcPct val="100000"/>
              </a:lnSpc>
              <a:spcBef>
                <a:spcPts val="0"/>
              </a:spcBef>
              <a:spcAft>
                <a:spcPts val="0"/>
              </a:spcAft>
              <a:buClr>
                <a:schemeClr val="dk2"/>
              </a:buClr>
              <a:buSzPts val="11500"/>
              <a:buNone/>
              <a:defRPr sz="11500">
                <a:solidFill>
                  <a:schemeClr val="dk2"/>
                </a:solidFill>
              </a:defRPr>
            </a:lvl8pPr>
            <a:lvl9pPr lvl="8" algn="ctr">
              <a:lnSpc>
                <a:spcPct val="100000"/>
              </a:lnSpc>
              <a:spcBef>
                <a:spcPts val="0"/>
              </a:spcBef>
              <a:spcAft>
                <a:spcPts val="0"/>
              </a:spcAft>
              <a:buClr>
                <a:schemeClr val="dk2"/>
              </a:buClr>
              <a:buSzPts val="11500"/>
              <a:buNone/>
              <a:defRPr sz="11500">
                <a:solidFill>
                  <a:schemeClr val="dk2"/>
                </a:solidFill>
              </a:defRPr>
            </a:lvl9pPr>
          </a:lstStyle>
          <a:p>
            <a:r>
              <a:t>xx%</a:t>
            </a:r>
          </a:p>
        </p:txBody>
      </p:sp>
      <p:sp>
        <p:nvSpPr>
          <p:cNvPr id="128" name="Google Shape;128;gc98b812401_0_731"/>
          <p:cNvSpPr txBox="1"/>
          <p:nvPr>
            <p:ph idx="1" type="body"/>
          </p:nvPr>
        </p:nvSpPr>
        <p:spPr>
          <a:xfrm>
            <a:off x="1847800" y="3818467"/>
            <a:ext cx="8496300" cy="854700"/>
          </a:xfrm>
          <a:prstGeom prst="rect">
            <a:avLst/>
          </a:prstGeom>
          <a:noFill/>
          <a:ln>
            <a:noFill/>
          </a:ln>
        </p:spPr>
        <p:txBody>
          <a:bodyPr anchorCtr="0" anchor="t" bIns="121900" lIns="121900" spcFirstLastPara="1" rIns="121900" wrap="square" tIns="121900">
            <a:normAutofit/>
          </a:bodyPr>
          <a:lstStyle>
            <a:lvl1pPr indent="-336550" lvl="0" marL="457200" algn="ctr">
              <a:lnSpc>
                <a:spcPct val="115000"/>
              </a:lnSpc>
              <a:spcBef>
                <a:spcPts val="0"/>
              </a:spcBef>
              <a:spcAft>
                <a:spcPts val="0"/>
              </a:spcAft>
              <a:buSzPts val="1700"/>
              <a:buChar char="●"/>
              <a:defRPr/>
            </a:lvl1pPr>
            <a:lvl2pPr indent="-323850" lvl="1" marL="914400" algn="ctr">
              <a:lnSpc>
                <a:spcPct val="115000"/>
              </a:lnSpc>
              <a:spcBef>
                <a:spcPts val="0"/>
              </a:spcBef>
              <a:spcAft>
                <a:spcPts val="0"/>
              </a:spcAft>
              <a:buSzPts val="1500"/>
              <a:buChar char="○"/>
              <a:defRPr/>
            </a:lvl2pPr>
            <a:lvl3pPr indent="-323850" lvl="2" marL="1371600" algn="ctr">
              <a:lnSpc>
                <a:spcPct val="115000"/>
              </a:lnSpc>
              <a:spcBef>
                <a:spcPts val="0"/>
              </a:spcBef>
              <a:spcAft>
                <a:spcPts val="0"/>
              </a:spcAft>
              <a:buSzPts val="1500"/>
              <a:buChar char="■"/>
              <a:defRPr/>
            </a:lvl3pPr>
            <a:lvl4pPr indent="-323850" lvl="3" marL="1828800" algn="ctr">
              <a:lnSpc>
                <a:spcPct val="115000"/>
              </a:lnSpc>
              <a:spcBef>
                <a:spcPts val="0"/>
              </a:spcBef>
              <a:spcAft>
                <a:spcPts val="0"/>
              </a:spcAft>
              <a:buSzPts val="1500"/>
              <a:buChar char="●"/>
              <a:defRPr/>
            </a:lvl4pPr>
            <a:lvl5pPr indent="-323850" lvl="4" marL="2286000" algn="ctr">
              <a:lnSpc>
                <a:spcPct val="115000"/>
              </a:lnSpc>
              <a:spcBef>
                <a:spcPts val="0"/>
              </a:spcBef>
              <a:spcAft>
                <a:spcPts val="0"/>
              </a:spcAft>
              <a:buSzPts val="1500"/>
              <a:buChar char="○"/>
              <a:defRPr/>
            </a:lvl5pPr>
            <a:lvl6pPr indent="-323850" lvl="5" marL="2743200" algn="ctr">
              <a:lnSpc>
                <a:spcPct val="115000"/>
              </a:lnSpc>
              <a:spcBef>
                <a:spcPts val="0"/>
              </a:spcBef>
              <a:spcAft>
                <a:spcPts val="0"/>
              </a:spcAft>
              <a:buSzPts val="1500"/>
              <a:buChar char="■"/>
              <a:defRPr/>
            </a:lvl6pPr>
            <a:lvl7pPr indent="-323850" lvl="6" marL="3200400" algn="ctr">
              <a:lnSpc>
                <a:spcPct val="115000"/>
              </a:lnSpc>
              <a:spcBef>
                <a:spcPts val="0"/>
              </a:spcBef>
              <a:spcAft>
                <a:spcPts val="0"/>
              </a:spcAft>
              <a:buSzPts val="1500"/>
              <a:buChar char="●"/>
              <a:defRPr/>
            </a:lvl7pPr>
            <a:lvl8pPr indent="-323850" lvl="7" marL="3657600" algn="ctr">
              <a:lnSpc>
                <a:spcPct val="115000"/>
              </a:lnSpc>
              <a:spcBef>
                <a:spcPts val="0"/>
              </a:spcBef>
              <a:spcAft>
                <a:spcPts val="0"/>
              </a:spcAft>
              <a:buSzPts val="1500"/>
              <a:buChar char="○"/>
              <a:defRPr/>
            </a:lvl8pPr>
            <a:lvl9pPr indent="-323850" lvl="8" marL="4114800" algn="ctr">
              <a:lnSpc>
                <a:spcPct val="115000"/>
              </a:lnSpc>
              <a:spcBef>
                <a:spcPts val="0"/>
              </a:spcBef>
              <a:spcAft>
                <a:spcPts val="0"/>
              </a:spcAft>
              <a:buSzPts val="1500"/>
              <a:buChar char="■"/>
              <a:defRPr/>
            </a:lvl9pPr>
          </a:lstStyle>
          <a:p/>
        </p:txBody>
      </p:sp>
      <p:sp>
        <p:nvSpPr>
          <p:cNvPr id="129" name="Google Shape;129;gc98b812401_0_731"/>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 name="Shape 37"/>
        <p:cNvGrpSpPr/>
        <p:nvPr/>
      </p:nvGrpSpPr>
      <p:grpSpPr>
        <a:xfrm>
          <a:off x="0" y="0"/>
          <a:ext cx="0" cy="0"/>
          <a:chOff x="0" y="0"/>
          <a:chExt cx="0" cy="0"/>
        </a:xfrm>
      </p:grpSpPr>
      <p:sp>
        <p:nvSpPr>
          <p:cNvPr id="38" name="Google Shape;38;gc98b812401_0_7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9" name="Google Shape;39;gc98b812401_0_7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1600"/>
              </a:spcBef>
              <a:spcAft>
                <a:spcPts val="0"/>
              </a:spcAft>
              <a:buClr>
                <a:schemeClr val="dk1"/>
              </a:buClr>
              <a:buSzPts val="1800"/>
              <a:buChar char="○"/>
              <a:defRPr/>
            </a:lvl2pPr>
            <a:lvl3pPr indent="-342900" lvl="2" marL="1371600" algn="l">
              <a:lnSpc>
                <a:spcPct val="90000"/>
              </a:lnSpc>
              <a:spcBef>
                <a:spcPts val="1600"/>
              </a:spcBef>
              <a:spcAft>
                <a:spcPts val="0"/>
              </a:spcAft>
              <a:buClr>
                <a:schemeClr val="dk1"/>
              </a:buClr>
              <a:buSzPts val="1800"/>
              <a:buChar char="■"/>
              <a:defRPr/>
            </a:lvl3pPr>
            <a:lvl4pPr indent="-342900" lvl="3" marL="1828800" algn="l">
              <a:lnSpc>
                <a:spcPct val="90000"/>
              </a:lnSpc>
              <a:spcBef>
                <a:spcPts val="1600"/>
              </a:spcBef>
              <a:spcAft>
                <a:spcPts val="0"/>
              </a:spcAft>
              <a:buClr>
                <a:schemeClr val="dk1"/>
              </a:buClr>
              <a:buSzPts val="1800"/>
              <a:buChar char="●"/>
              <a:defRPr/>
            </a:lvl4pPr>
            <a:lvl5pPr indent="-342900" lvl="4" marL="2286000" algn="l">
              <a:lnSpc>
                <a:spcPct val="90000"/>
              </a:lnSpc>
              <a:spcBef>
                <a:spcPts val="1600"/>
              </a:spcBef>
              <a:spcAft>
                <a:spcPts val="0"/>
              </a:spcAft>
              <a:buClr>
                <a:schemeClr val="dk1"/>
              </a:buClr>
              <a:buSzPts val="1800"/>
              <a:buChar char="○"/>
              <a:defRPr/>
            </a:lvl5pPr>
            <a:lvl6pPr indent="-342900" lvl="5" marL="2743200" algn="l">
              <a:lnSpc>
                <a:spcPct val="90000"/>
              </a:lnSpc>
              <a:spcBef>
                <a:spcPts val="1600"/>
              </a:spcBef>
              <a:spcAft>
                <a:spcPts val="0"/>
              </a:spcAft>
              <a:buClr>
                <a:schemeClr val="dk1"/>
              </a:buClr>
              <a:buSzPts val="1800"/>
              <a:buChar char="■"/>
              <a:defRPr/>
            </a:lvl6pPr>
            <a:lvl7pPr indent="-342900" lvl="6" marL="3200400" algn="l">
              <a:lnSpc>
                <a:spcPct val="90000"/>
              </a:lnSpc>
              <a:spcBef>
                <a:spcPts val="1600"/>
              </a:spcBef>
              <a:spcAft>
                <a:spcPts val="0"/>
              </a:spcAft>
              <a:buClr>
                <a:schemeClr val="dk1"/>
              </a:buClr>
              <a:buSzPts val="1800"/>
              <a:buChar char="●"/>
              <a:defRPr/>
            </a:lvl7pPr>
            <a:lvl8pPr indent="-342900" lvl="7" marL="3657600" algn="l">
              <a:lnSpc>
                <a:spcPct val="90000"/>
              </a:lnSpc>
              <a:spcBef>
                <a:spcPts val="1600"/>
              </a:spcBef>
              <a:spcAft>
                <a:spcPts val="0"/>
              </a:spcAft>
              <a:buClr>
                <a:schemeClr val="dk1"/>
              </a:buClr>
              <a:buSzPts val="1800"/>
              <a:buChar char="○"/>
              <a:defRPr/>
            </a:lvl8pPr>
            <a:lvl9pPr indent="-342900" lvl="8" marL="4114800" algn="l">
              <a:lnSpc>
                <a:spcPct val="90000"/>
              </a:lnSpc>
              <a:spcBef>
                <a:spcPts val="1600"/>
              </a:spcBef>
              <a:spcAft>
                <a:spcPts val="1600"/>
              </a:spcAft>
              <a:buClr>
                <a:schemeClr val="dk1"/>
              </a:buClr>
              <a:buSzPts val="1800"/>
              <a:buChar char="■"/>
              <a:defRPr/>
            </a:lvl9pPr>
          </a:lstStyle>
          <a:p/>
        </p:txBody>
      </p:sp>
      <p:sp>
        <p:nvSpPr>
          <p:cNvPr id="40" name="Google Shape;40;gc98b812401_0_7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gc98b812401_0_7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2" name="Google Shape;42;gc98b812401_0_7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gc98b812401_0_744"/>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45" name="Shape 45"/>
        <p:cNvGrpSpPr/>
        <p:nvPr/>
      </p:nvGrpSpPr>
      <p:grpSpPr>
        <a:xfrm>
          <a:off x="0" y="0"/>
          <a:ext cx="0" cy="0"/>
          <a:chOff x="0" y="0"/>
          <a:chExt cx="0" cy="0"/>
        </a:xfrm>
      </p:grpSpPr>
      <p:sp>
        <p:nvSpPr>
          <p:cNvPr id="46" name="Google Shape;46;gc98b812401_0_659"/>
          <p:cNvSpPr/>
          <p:nvPr/>
        </p:nvSpPr>
        <p:spPr>
          <a:xfrm flipH="1">
            <a:off x="6342900" y="3079200"/>
            <a:ext cx="5849100" cy="3778800"/>
          </a:xfrm>
          <a:prstGeom prst="rtTriangl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 name="Google Shape;47;gc98b812401_0_659"/>
          <p:cNvGrpSpPr/>
          <p:nvPr/>
        </p:nvGrpSpPr>
        <p:grpSpPr>
          <a:xfrm>
            <a:off x="7458691" y="5281486"/>
            <a:ext cx="3880117" cy="1576482"/>
            <a:chOff x="6917201" y="0"/>
            <a:chExt cx="2227777" cy="863400"/>
          </a:xfrm>
        </p:grpSpPr>
        <p:sp>
          <p:nvSpPr>
            <p:cNvPr id="48" name="Google Shape;48;gc98b812401_0_659"/>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gc98b812401_0_659"/>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c98b812401_0_659"/>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 name="Google Shape;51;gc98b812401_0_659"/>
          <p:cNvGrpSpPr/>
          <p:nvPr/>
        </p:nvGrpSpPr>
        <p:grpSpPr>
          <a:xfrm>
            <a:off x="265761" y="3"/>
            <a:ext cx="3727292" cy="1444382"/>
            <a:chOff x="6917201" y="0"/>
            <a:chExt cx="2227777" cy="863400"/>
          </a:xfrm>
        </p:grpSpPr>
        <p:sp>
          <p:nvSpPr>
            <p:cNvPr id="52" name="Google Shape;52;gc98b812401_0_659"/>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gc98b812401_0_659"/>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c98b812401_0_659"/>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 name="Google Shape;55;gc98b812401_0_659"/>
          <p:cNvSpPr txBox="1"/>
          <p:nvPr>
            <p:ph type="title"/>
          </p:nvPr>
        </p:nvSpPr>
        <p:spPr>
          <a:xfrm>
            <a:off x="2518245" y="2328133"/>
            <a:ext cx="7170000" cy="21948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Clr>
                <a:schemeClr val="dk2"/>
              </a:buClr>
              <a:buSzPts val="4300"/>
              <a:buNone/>
              <a:defRPr sz="4300">
                <a:solidFill>
                  <a:schemeClr val="dk2"/>
                </a:solidFill>
              </a:defRPr>
            </a:lvl1pPr>
            <a:lvl2pPr lvl="1" algn="ctr">
              <a:lnSpc>
                <a:spcPct val="100000"/>
              </a:lnSpc>
              <a:spcBef>
                <a:spcPts val="0"/>
              </a:spcBef>
              <a:spcAft>
                <a:spcPts val="0"/>
              </a:spcAft>
              <a:buClr>
                <a:schemeClr val="dk2"/>
              </a:buClr>
              <a:buSzPts val="4300"/>
              <a:buNone/>
              <a:defRPr sz="4300">
                <a:solidFill>
                  <a:schemeClr val="dk2"/>
                </a:solidFill>
              </a:defRPr>
            </a:lvl2pPr>
            <a:lvl3pPr lvl="2" algn="ctr">
              <a:lnSpc>
                <a:spcPct val="100000"/>
              </a:lnSpc>
              <a:spcBef>
                <a:spcPts val="0"/>
              </a:spcBef>
              <a:spcAft>
                <a:spcPts val="0"/>
              </a:spcAft>
              <a:buClr>
                <a:schemeClr val="dk2"/>
              </a:buClr>
              <a:buSzPts val="4300"/>
              <a:buNone/>
              <a:defRPr sz="4300">
                <a:solidFill>
                  <a:schemeClr val="dk2"/>
                </a:solidFill>
              </a:defRPr>
            </a:lvl3pPr>
            <a:lvl4pPr lvl="3" algn="ctr">
              <a:lnSpc>
                <a:spcPct val="100000"/>
              </a:lnSpc>
              <a:spcBef>
                <a:spcPts val="0"/>
              </a:spcBef>
              <a:spcAft>
                <a:spcPts val="0"/>
              </a:spcAft>
              <a:buClr>
                <a:schemeClr val="dk2"/>
              </a:buClr>
              <a:buSzPts val="4300"/>
              <a:buNone/>
              <a:defRPr sz="4300">
                <a:solidFill>
                  <a:schemeClr val="dk2"/>
                </a:solidFill>
              </a:defRPr>
            </a:lvl4pPr>
            <a:lvl5pPr lvl="4" algn="ctr">
              <a:lnSpc>
                <a:spcPct val="100000"/>
              </a:lnSpc>
              <a:spcBef>
                <a:spcPts val="0"/>
              </a:spcBef>
              <a:spcAft>
                <a:spcPts val="0"/>
              </a:spcAft>
              <a:buClr>
                <a:schemeClr val="dk2"/>
              </a:buClr>
              <a:buSzPts val="4300"/>
              <a:buNone/>
              <a:defRPr sz="4300">
                <a:solidFill>
                  <a:schemeClr val="dk2"/>
                </a:solidFill>
              </a:defRPr>
            </a:lvl5pPr>
            <a:lvl6pPr lvl="5" algn="ctr">
              <a:lnSpc>
                <a:spcPct val="100000"/>
              </a:lnSpc>
              <a:spcBef>
                <a:spcPts val="0"/>
              </a:spcBef>
              <a:spcAft>
                <a:spcPts val="0"/>
              </a:spcAft>
              <a:buClr>
                <a:schemeClr val="dk2"/>
              </a:buClr>
              <a:buSzPts val="4300"/>
              <a:buNone/>
              <a:defRPr sz="4300">
                <a:solidFill>
                  <a:schemeClr val="dk2"/>
                </a:solidFill>
              </a:defRPr>
            </a:lvl6pPr>
            <a:lvl7pPr lvl="6" algn="ctr">
              <a:lnSpc>
                <a:spcPct val="100000"/>
              </a:lnSpc>
              <a:spcBef>
                <a:spcPts val="0"/>
              </a:spcBef>
              <a:spcAft>
                <a:spcPts val="0"/>
              </a:spcAft>
              <a:buClr>
                <a:schemeClr val="dk2"/>
              </a:buClr>
              <a:buSzPts val="4300"/>
              <a:buNone/>
              <a:defRPr sz="4300">
                <a:solidFill>
                  <a:schemeClr val="dk2"/>
                </a:solidFill>
              </a:defRPr>
            </a:lvl7pPr>
            <a:lvl8pPr lvl="7" algn="ctr">
              <a:lnSpc>
                <a:spcPct val="100000"/>
              </a:lnSpc>
              <a:spcBef>
                <a:spcPts val="0"/>
              </a:spcBef>
              <a:spcAft>
                <a:spcPts val="0"/>
              </a:spcAft>
              <a:buClr>
                <a:schemeClr val="dk2"/>
              </a:buClr>
              <a:buSzPts val="4300"/>
              <a:buNone/>
              <a:defRPr sz="4300">
                <a:solidFill>
                  <a:schemeClr val="dk2"/>
                </a:solidFill>
              </a:defRPr>
            </a:lvl8pPr>
            <a:lvl9pPr lvl="8" algn="ctr">
              <a:lnSpc>
                <a:spcPct val="100000"/>
              </a:lnSpc>
              <a:spcBef>
                <a:spcPts val="0"/>
              </a:spcBef>
              <a:spcAft>
                <a:spcPts val="0"/>
              </a:spcAft>
              <a:buClr>
                <a:schemeClr val="dk2"/>
              </a:buClr>
              <a:buSzPts val="4300"/>
              <a:buNone/>
              <a:defRPr sz="4300">
                <a:solidFill>
                  <a:schemeClr val="dk2"/>
                </a:solidFill>
              </a:defRPr>
            </a:lvl9pPr>
          </a:lstStyle>
          <a:p/>
        </p:txBody>
      </p:sp>
      <p:sp>
        <p:nvSpPr>
          <p:cNvPr id="56" name="Google Shape;56;gc98b812401_0_659"/>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57" name="Shape 57"/>
        <p:cNvGrpSpPr/>
        <p:nvPr/>
      </p:nvGrpSpPr>
      <p:grpSpPr>
        <a:xfrm>
          <a:off x="0" y="0"/>
          <a:ext cx="0" cy="0"/>
          <a:chOff x="0" y="0"/>
          <a:chExt cx="0" cy="0"/>
        </a:xfrm>
      </p:grpSpPr>
      <p:sp>
        <p:nvSpPr>
          <p:cNvPr id="58" name="Google Shape;58;gc98b812401_0_671"/>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gc98b812401_0_671"/>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gc98b812401_0_671"/>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gc98b812401_0_671"/>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62" name="Google Shape;62;gc98b812401_0_671"/>
          <p:cNvSpPr txBox="1"/>
          <p:nvPr>
            <p:ph idx="1" type="body"/>
          </p:nvPr>
        </p:nvSpPr>
        <p:spPr>
          <a:xfrm>
            <a:off x="1092200" y="2654300"/>
            <a:ext cx="10007700" cy="3264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63" name="Google Shape;63;gc98b812401_0_671"/>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64" name="Shape 64"/>
        <p:cNvGrpSpPr/>
        <p:nvPr/>
      </p:nvGrpSpPr>
      <p:grpSpPr>
        <a:xfrm>
          <a:off x="0" y="0"/>
          <a:ext cx="0" cy="0"/>
          <a:chOff x="0" y="0"/>
          <a:chExt cx="0" cy="0"/>
        </a:xfrm>
      </p:grpSpPr>
      <p:sp>
        <p:nvSpPr>
          <p:cNvPr id="65" name="Google Shape;65;gc98b812401_0_678"/>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c98b812401_0_678"/>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c98b812401_0_678"/>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gc98b812401_0_678"/>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69" name="Google Shape;69;gc98b812401_0_678"/>
          <p:cNvSpPr txBox="1"/>
          <p:nvPr>
            <p:ph idx="1" type="body"/>
          </p:nvPr>
        </p:nvSpPr>
        <p:spPr>
          <a:xfrm>
            <a:off x="1092200" y="2654300"/>
            <a:ext cx="4914900" cy="3264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70" name="Google Shape;70;gc98b812401_0_678"/>
          <p:cNvSpPr txBox="1"/>
          <p:nvPr>
            <p:ph idx="2" type="body"/>
          </p:nvPr>
        </p:nvSpPr>
        <p:spPr>
          <a:xfrm>
            <a:off x="6184900" y="2654300"/>
            <a:ext cx="4914900" cy="32640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71" name="Google Shape;71;gc98b812401_0_678"/>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72" name="Shape 72"/>
        <p:cNvGrpSpPr/>
        <p:nvPr/>
      </p:nvGrpSpPr>
      <p:grpSpPr>
        <a:xfrm>
          <a:off x="0" y="0"/>
          <a:ext cx="0" cy="0"/>
          <a:chOff x="0" y="0"/>
          <a:chExt cx="0" cy="0"/>
        </a:xfrm>
      </p:grpSpPr>
      <p:sp>
        <p:nvSpPr>
          <p:cNvPr id="73" name="Google Shape;73;gc98b812401_0_686"/>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gc98b812401_0_686"/>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gc98b812401_0_686"/>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c98b812401_0_686"/>
          <p:cNvSpPr txBox="1"/>
          <p:nvPr>
            <p:ph type="title"/>
          </p:nvPr>
        </p:nvSpPr>
        <p:spPr>
          <a:xfrm>
            <a:off x="1092200" y="1127467"/>
            <a:ext cx="10007700" cy="1272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77" name="Google Shape;77;gc98b812401_0_686"/>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8" name="Shape 78"/>
        <p:cNvGrpSpPr/>
        <p:nvPr/>
      </p:nvGrpSpPr>
      <p:grpSpPr>
        <a:xfrm>
          <a:off x="0" y="0"/>
          <a:ext cx="0" cy="0"/>
          <a:chOff x="0" y="0"/>
          <a:chExt cx="0" cy="0"/>
        </a:xfrm>
      </p:grpSpPr>
      <p:sp>
        <p:nvSpPr>
          <p:cNvPr id="79" name="Google Shape;79;gc98b812401_0_692"/>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gc98b812401_0_692"/>
          <p:cNvSpPr/>
          <p:nvPr/>
        </p:nvSpPr>
        <p:spPr>
          <a:xfrm>
            <a:off x="41" y="3766000"/>
            <a:ext cx="9827100" cy="3092100"/>
          </a:xfrm>
          <a:prstGeom prst="rtTriangl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gc98b812401_0_692"/>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gc98b812401_0_692"/>
          <p:cNvSpPr txBox="1"/>
          <p:nvPr>
            <p:ph type="title"/>
          </p:nvPr>
        </p:nvSpPr>
        <p:spPr>
          <a:xfrm>
            <a:off x="1092200" y="1127467"/>
            <a:ext cx="4945500" cy="18441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83" name="Google Shape;83;gc98b812401_0_692"/>
          <p:cNvSpPr txBox="1"/>
          <p:nvPr>
            <p:ph idx="1" type="body"/>
          </p:nvPr>
        </p:nvSpPr>
        <p:spPr>
          <a:xfrm>
            <a:off x="1107600" y="3092067"/>
            <a:ext cx="4945500" cy="2826300"/>
          </a:xfrm>
          <a:prstGeom prst="rect">
            <a:avLst/>
          </a:prstGeom>
          <a:noFill/>
          <a:ln>
            <a:noFill/>
          </a:ln>
        </p:spPr>
        <p:txBody>
          <a:bodyPr anchorCtr="0" anchor="t" bIns="121900" lIns="121900" spcFirstLastPara="1" rIns="121900" wrap="square" tIns="121900">
            <a:normAutofit/>
          </a:bodyPr>
          <a:lstStyle>
            <a:lvl1pPr indent="-336550" lvl="0" marL="457200" algn="l">
              <a:lnSpc>
                <a:spcPct val="115000"/>
              </a:lnSpc>
              <a:spcBef>
                <a:spcPts val="0"/>
              </a:spcBef>
              <a:spcAft>
                <a:spcPts val="0"/>
              </a:spcAft>
              <a:buSzPts val="1700"/>
              <a:buChar char="●"/>
              <a:defRPr/>
            </a:lvl1pPr>
            <a:lvl2pPr indent="-323850" lvl="1" marL="914400" algn="l">
              <a:lnSpc>
                <a:spcPct val="115000"/>
              </a:lnSpc>
              <a:spcBef>
                <a:spcPts val="0"/>
              </a:spcBef>
              <a:spcAft>
                <a:spcPts val="0"/>
              </a:spcAft>
              <a:buSzPts val="1500"/>
              <a:buChar char="○"/>
              <a:defRPr/>
            </a:lvl2pPr>
            <a:lvl3pPr indent="-323850" lvl="2" marL="1371600" algn="l">
              <a:lnSpc>
                <a:spcPct val="115000"/>
              </a:lnSpc>
              <a:spcBef>
                <a:spcPts val="0"/>
              </a:spcBef>
              <a:spcAft>
                <a:spcPts val="0"/>
              </a:spcAft>
              <a:buSzPts val="1500"/>
              <a:buChar char="■"/>
              <a:defRPr/>
            </a:lvl3pPr>
            <a:lvl4pPr indent="-323850" lvl="3" marL="1828800" algn="l">
              <a:lnSpc>
                <a:spcPct val="115000"/>
              </a:lnSpc>
              <a:spcBef>
                <a:spcPts val="0"/>
              </a:spcBef>
              <a:spcAft>
                <a:spcPts val="0"/>
              </a:spcAft>
              <a:buSzPts val="1500"/>
              <a:buChar char="●"/>
              <a:defRPr/>
            </a:lvl4pPr>
            <a:lvl5pPr indent="-323850" lvl="4" marL="2286000" algn="l">
              <a:lnSpc>
                <a:spcPct val="115000"/>
              </a:lnSpc>
              <a:spcBef>
                <a:spcPts val="0"/>
              </a:spcBef>
              <a:spcAft>
                <a:spcPts val="0"/>
              </a:spcAft>
              <a:buSzPts val="1500"/>
              <a:buChar char="○"/>
              <a:defRPr/>
            </a:lvl5pPr>
            <a:lvl6pPr indent="-323850" lvl="5" marL="2743200" algn="l">
              <a:lnSpc>
                <a:spcPct val="115000"/>
              </a:lnSpc>
              <a:spcBef>
                <a:spcPts val="0"/>
              </a:spcBef>
              <a:spcAft>
                <a:spcPts val="0"/>
              </a:spcAft>
              <a:buSzPts val="1500"/>
              <a:buChar char="■"/>
              <a:defRPr/>
            </a:lvl6pPr>
            <a:lvl7pPr indent="-323850" lvl="6" marL="3200400" algn="l">
              <a:lnSpc>
                <a:spcPct val="115000"/>
              </a:lnSpc>
              <a:spcBef>
                <a:spcPts val="0"/>
              </a:spcBef>
              <a:spcAft>
                <a:spcPts val="0"/>
              </a:spcAft>
              <a:buSzPts val="1500"/>
              <a:buChar char="●"/>
              <a:defRPr/>
            </a:lvl7pPr>
            <a:lvl8pPr indent="-323850" lvl="7" marL="3657600" algn="l">
              <a:lnSpc>
                <a:spcPct val="115000"/>
              </a:lnSpc>
              <a:spcBef>
                <a:spcPts val="0"/>
              </a:spcBef>
              <a:spcAft>
                <a:spcPts val="0"/>
              </a:spcAft>
              <a:buSzPts val="1500"/>
              <a:buChar char="○"/>
              <a:defRPr/>
            </a:lvl8pPr>
            <a:lvl9pPr indent="-323850" lvl="8" marL="4114800" algn="l">
              <a:lnSpc>
                <a:spcPct val="115000"/>
              </a:lnSpc>
              <a:spcBef>
                <a:spcPts val="0"/>
              </a:spcBef>
              <a:spcAft>
                <a:spcPts val="0"/>
              </a:spcAft>
              <a:buSzPts val="1500"/>
              <a:buChar char="■"/>
              <a:defRPr/>
            </a:lvl9pPr>
          </a:lstStyle>
          <a:p/>
        </p:txBody>
      </p:sp>
      <p:sp>
        <p:nvSpPr>
          <p:cNvPr id="84" name="Google Shape;84;gc98b812401_0_692"/>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85" name="Shape 85"/>
        <p:cNvGrpSpPr/>
        <p:nvPr/>
      </p:nvGrpSpPr>
      <p:grpSpPr>
        <a:xfrm>
          <a:off x="0" y="0"/>
          <a:ext cx="0" cy="0"/>
          <a:chOff x="0" y="0"/>
          <a:chExt cx="0" cy="0"/>
        </a:xfrm>
      </p:grpSpPr>
      <p:sp>
        <p:nvSpPr>
          <p:cNvPr id="86" name="Google Shape;86;gc98b812401_0_699"/>
          <p:cNvSpPr/>
          <p:nvPr/>
        </p:nvSpPr>
        <p:spPr>
          <a:xfrm>
            <a:off x="0" y="3764192"/>
            <a:ext cx="9825600" cy="30891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c98b812401_0_699"/>
          <p:cNvSpPr/>
          <p:nvPr/>
        </p:nvSpPr>
        <p:spPr>
          <a:xfrm flipH="1">
            <a:off x="4777714" y="2072150"/>
            <a:ext cx="7413900" cy="4785900"/>
          </a:xfrm>
          <a:prstGeom prst="rtTriangle">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8" name="Google Shape;88;gc98b812401_0_699"/>
          <p:cNvGrpSpPr/>
          <p:nvPr/>
        </p:nvGrpSpPr>
        <p:grpSpPr>
          <a:xfrm>
            <a:off x="341188" y="-11"/>
            <a:ext cx="3001758" cy="1391229"/>
            <a:chOff x="3961956" y="4383950"/>
            <a:chExt cx="1160548" cy="548700"/>
          </a:xfrm>
        </p:grpSpPr>
        <p:sp>
          <p:nvSpPr>
            <p:cNvPr id="89" name="Google Shape;89;gc98b812401_0_699"/>
            <p:cNvSpPr/>
            <p:nvPr/>
          </p:nvSpPr>
          <p:spPr>
            <a:xfrm>
              <a:off x="4224904"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c98b812401_0_699"/>
            <p:cNvSpPr/>
            <p:nvPr/>
          </p:nvSpPr>
          <p:spPr>
            <a:xfrm>
              <a:off x="4093430"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c98b812401_0_699"/>
            <p:cNvSpPr/>
            <p:nvPr/>
          </p:nvSpPr>
          <p:spPr>
            <a:xfrm>
              <a:off x="3961956"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2" name="Google Shape;92;gc98b812401_0_699"/>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3" name="Google Shape;93;gc98b812401_0_699"/>
          <p:cNvGrpSpPr/>
          <p:nvPr/>
        </p:nvGrpSpPr>
        <p:grpSpPr>
          <a:xfrm>
            <a:off x="46579" y="6029501"/>
            <a:ext cx="2124408" cy="822734"/>
            <a:chOff x="6917201" y="0"/>
            <a:chExt cx="2227777" cy="863400"/>
          </a:xfrm>
        </p:grpSpPr>
        <p:sp>
          <p:nvSpPr>
            <p:cNvPr id="94" name="Google Shape;94;gc98b812401_0_699"/>
            <p:cNvSpPr/>
            <p:nvPr/>
          </p:nvSpPr>
          <p:spPr>
            <a:xfrm>
              <a:off x="7641677"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gc98b812401_0_699"/>
            <p:cNvSpPr/>
            <p:nvPr/>
          </p:nvSpPr>
          <p:spPr>
            <a:xfrm>
              <a:off x="7279439"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c98b812401_0_699"/>
            <p:cNvSpPr/>
            <p:nvPr/>
          </p:nvSpPr>
          <p:spPr>
            <a:xfrm>
              <a:off x="6917201"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 name="Google Shape;97;gc98b812401_0_699"/>
          <p:cNvGrpSpPr/>
          <p:nvPr/>
        </p:nvGrpSpPr>
        <p:grpSpPr>
          <a:xfrm>
            <a:off x="7848469" y="1657"/>
            <a:ext cx="4343272" cy="1681990"/>
            <a:chOff x="6917201" y="0"/>
            <a:chExt cx="2227777" cy="863400"/>
          </a:xfrm>
        </p:grpSpPr>
        <p:sp>
          <p:nvSpPr>
            <p:cNvPr id="98" name="Google Shape;98;gc98b812401_0_699"/>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c98b812401_0_699"/>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c98b812401_0_699"/>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 name="Google Shape;101;gc98b812401_0_699"/>
          <p:cNvSpPr txBox="1"/>
          <p:nvPr>
            <p:ph type="title"/>
          </p:nvPr>
        </p:nvSpPr>
        <p:spPr>
          <a:xfrm>
            <a:off x="1858572" y="1734861"/>
            <a:ext cx="8489100" cy="33855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300"/>
              <a:buNone/>
              <a:defRPr sz="4300"/>
            </a:lvl1pPr>
            <a:lvl2pPr lvl="1" algn="ctr">
              <a:lnSpc>
                <a:spcPct val="100000"/>
              </a:lnSpc>
              <a:spcBef>
                <a:spcPts val="0"/>
              </a:spcBef>
              <a:spcAft>
                <a:spcPts val="0"/>
              </a:spcAft>
              <a:buSzPts val="4300"/>
              <a:buNone/>
              <a:defRPr sz="4300"/>
            </a:lvl2pPr>
            <a:lvl3pPr lvl="2" algn="ctr">
              <a:lnSpc>
                <a:spcPct val="100000"/>
              </a:lnSpc>
              <a:spcBef>
                <a:spcPts val="0"/>
              </a:spcBef>
              <a:spcAft>
                <a:spcPts val="0"/>
              </a:spcAft>
              <a:buSzPts val="4300"/>
              <a:buNone/>
              <a:defRPr sz="4300"/>
            </a:lvl3pPr>
            <a:lvl4pPr lvl="3" algn="ctr">
              <a:lnSpc>
                <a:spcPct val="100000"/>
              </a:lnSpc>
              <a:spcBef>
                <a:spcPts val="0"/>
              </a:spcBef>
              <a:spcAft>
                <a:spcPts val="0"/>
              </a:spcAft>
              <a:buSzPts val="4300"/>
              <a:buNone/>
              <a:defRPr sz="4300"/>
            </a:lvl4pPr>
            <a:lvl5pPr lvl="4" algn="ctr">
              <a:lnSpc>
                <a:spcPct val="100000"/>
              </a:lnSpc>
              <a:spcBef>
                <a:spcPts val="0"/>
              </a:spcBef>
              <a:spcAft>
                <a:spcPts val="0"/>
              </a:spcAft>
              <a:buSzPts val="4300"/>
              <a:buNone/>
              <a:defRPr sz="4300"/>
            </a:lvl5pPr>
            <a:lvl6pPr lvl="5" algn="ctr">
              <a:lnSpc>
                <a:spcPct val="100000"/>
              </a:lnSpc>
              <a:spcBef>
                <a:spcPts val="0"/>
              </a:spcBef>
              <a:spcAft>
                <a:spcPts val="0"/>
              </a:spcAft>
              <a:buSzPts val="4300"/>
              <a:buNone/>
              <a:defRPr sz="4300"/>
            </a:lvl6pPr>
            <a:lvl7pPr lvl="6" algn="ctr">
              <a:lnSpc>
                <a:spcPct val="100000"/>
              </a:lnSpc>
              <a:spcBef>
                <a:spcPts val="0"/>
              </a:spcBef>
              <a:spcAft>
                <a:spcPts val="0"/>
              </a:spcAft>
              <a:buSzPts val="4300"/>
              <a:buNone/>
              <a:defRPr sz="4300"/>
            </a:lvl7pPr>
            <a:lvl8pPr lvl="7" algn="ctr">
              <a:lnSpc>
                <a:spcPct val="100000"/>
              </a:lnSpc>
              <a:spcBef>
                <a:spcPts val="0"/>
              </a:spcBef>
              <a:spcAft>
                <a:spcPts val="0"/>
              </a:spcAft>
              <a:buSzPts val="4300"/>
              <a:buNone/>
              <a:defRPr sz="4300"/>
            </a:lvl8pPr>
            <a:lvl9pPr lvl="8" algn="ctr">
              <a:lnSpc>
                <a:spcPct val="100000"/>
              </a:lnSpc>
              <a:spcBef>
                <a:spcPts val="0"/>
              </a:spcBef>
              <a:spcAft>
                <a:spcPts val="0"/>
              </a:spcAft>
              <a:buSzPts val="4300"/>
              <a:buNone/>
              <a:defRPr sz="4300"/>
            </a:lvl9pPr>
          </a:lstStyle>
          <a:p/>
        </p:txBody>
      </p:sp>
      <p:sp>
        <p:nvSpPr>
          <p:cNvPr id="102" name="Google Shape;102;gc98b812401_0_699"/>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gc98b812401_0_62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3700"/>
              <a:buFont typeface="Nunito"/>
              <a:buNone/>
              <a:defRPr b="0" i="0" sz="3700" u="none" cap="none" strike="noStrike">
                <a:solidFill>
                  <a:schemeClr val="lt1"/>
                </a:solidFill>
                <a:latin typeface="Nunito"/>
                <a:ea typeface="Nunito"/>
                <a:cs typeface="Nunito"/>
                <a:sym typeface="Nunito"/>
              </a:defRPr>
            </a:lvl9pPr>
          </a:lstStyle>
          <a:p/>
        </p:txBody>
      </p:sp>
      <p:sp>
        <p:nvSpPr>
          <p:cNvPr id="7" name="Google Shape;7;gc98b812401_0_627"/>
          <p:cNvSpPr txBox="1"/>
          <p:nvPr>
            <p:ph idx="1" type="body"/>
          </p:nvPr>
        </p:nvSpPr>
        <p:spPr>
          <a:xfrm>
            <a:off x="415600" y="1536633"/>
            <a:ext cx="11360700" cy="4521600"/>
          </a:xfrm>
          <a:prstGeom prst="rect">
            <a:avLst/>
          </a:prstGeom>
          <a:noFill/>
          <a:ln>
            <a:noFill/>
          </a:ln>
        </p:spPr>
        <p:txBody>
          <a:bodyPr anchorCtr="0" anchor="t" bIns="121900" lIns="121900" spcFirstLastPara="1" rIns="121900" wrap="square" tIns="121900">
            <a:normAutofit/>
          </a:bodyPr>
          <a:lstStyle>
            <a:lvl1pPr indent="-336550" lvl="0" marL="457200" marR="0" rtl="0" algn="l">
              <a:lnSpc>
                <a:spcPct val="115000"/>
              </a:lnSpc>
              <a:spcBef>
                <a:spcPts val="0"/>
              </a:spcBef>
              <a:spcAft>
                <a:spcPts val="0"/>
              </a:spcAft>
              <a:buClr>
                <a:schemeClr val="dk2"/>
              </a:buClr>
              <a:buSzPts val="1700"/>
              <a:buFont typeface="Calibri"/>
              <a:buChar char="●"/>
              <a:defRPr b="0" i="0" sz="1700" u="none" cap="none" strike="noStrike">
                <a:solidFill>
                  <a:schemeClr val="dk2"/>
                </a:solidFill>
                <a:latin typeface="Calibri"/>
                <a:ea typeface="Calibri"/>
                <a:cs typeface="Calibri"/>
                <a:sym typeface="Calibri"/>
              </a:defRPr>
            </a:lvl1pPr>
            <a:lvl2pPr indent="-323850" lvl="1" marL="9144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2pPr>
            <a:lvl3pPr indent="-323850" lvl="2" marL="13716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3pPr>
            <a:lvl4pPr indent="-323850" lvl="3" marL="18288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4pPr>
            <a:lvl5pPr indent="-323850" lvl="4" marL="22860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5pPr>
            <a:lvl6pPr indent="-323850" lvl="5" marL="27432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6pPr>
            <a:lvl7pPr indent="-323850" lvl="6" marL="32004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7pPr>
            <a:lvl8pPr indent="-323850" lvl="7" marL="36576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8pPr>
            <a:lvl9pPr indent="-323850" lvl="8" marL="4114800" marR="0" rtl="0" algn="l">
              <a:lnSpc>
                <a:spcPct val="115000"/>
              </a:lnSpc>
              <a:spcBef>
                <a:spcPts val="0"/>
              </a:spcBef>
              <a:spcAft>
                <a:spcPts val="0"/>
              </a:spcAft>
              <a:buClr>
                <a:schemeClr val="dk2"/>
              </a:buClr>
              <a:buSzPts val="1500"/>
              <a:buFont typeface="Calibri"/>
              <a:buChar char="■"/>
              <a:defRPr b="0" i="0" sz="1500" u="none" cap="none" strike="noStrike">
                <a:solidFill>
                  <a:schemeClr val="dk2"/>
                </a:solidFill>
                <a:latin typeface="Calibri"/>
                <a:ea typeface="Calibri"/>
                <a:cs typeface="Calibri"/>
                <a:sym typeface="Calibri"/>
              </a:defRPr>
            </a:lvl9pPr>
          </a:lstStyle>
          <a:p/>
        </p:txBody>
      </p:sp>
      <p:sp>
        <p:nvSpPr>
          <p:cNvPr id="8" name="Google Shape;8;gc98b812401_0_627"/>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chairperson@palisadesneighborhood.org" TargetMode="External"/><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jp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palisadesneighborhood.org" TargetMode="External"/><Relationship Id="rId4" Type="http://schemas.openxmlformats.org/officeDocument/2006/relationships/image" Target="../media/image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palisadesneighborhood.org/" TargetMode="External"/><Relationship Id="rId4" Type="http://schemas.openxmlformats.org/officeDocument/2006/relationships/hyperlink" Target="http://www.palisadesneighborhood.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33" name="Shape 133"/>
        <p:cNvGrpSpPr/>
        <p:nvPr/>
      </p:nvGrpSpPr>
      <p:grpSpPr>
        <a:xfrm>
          <a:off x="0" y="0"/>
          <a:ext cx="0" cy="0"/>
          <a:chOff x="0" y="0"/>
          <a:chExt cx="0" cy="0"/>
        </a:xfrm>
      </p:grpSpPr>
      <p:sp>
        <p:nvSpPr>
          <p:cNvPr id="134" name="Google Shape;134;p1"/>
          <p:cNvSpPr txBox="1"/>
          <p:nvPr>
            <p:ph idx="1" type="subTitle"/>
          </p:nvPr>
        </p:nvSpPr>
        <p:spPr>
          <a:xfrm>
            <a:off x="2478267" y="3980303"/>
            <a:ext cx="7148400" cy="6969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90000"/>
              </a:lnSpc>
              <a:spcBef>
                <a:spcPts val="0"/>
              </a:spcBef>
              <a:spcAft>
                <a:spcPts val="0"/>
              </a:spcAft>
              <a:buClr>
                <a:schemeClr val="dk1"/>
              </a:buClr>
              <a:buSzPct val="118942"/>
              <a:buNone/>
            </a:pPr>
            <a:r>
              <a:rPr lang="en-US" sz="4540">
                <a:latin typeface="Nunito"/>
                <a:ea typeface="Nunito"/>
                <a:cs typeface="Nunito"/>
                <a:sym typeface="Nunito"/>
              </a:rPr>
              <a:t>CHANGES AT THE LEVEL OF </a:t>
            </a:r>
            <a:endParaRPr sz="4540">
              <a:latin typeface="Nunito"/>
              <a:ea typeface="Nunito"/>
              <a:cs typeface="Nunito"/>
              <a:sym typeface="Nunito"/>
            </a:endParaRPr>
          </a:p>
          <a:p>
            <a:pPr indent="0" lvl="0" marL="0" rtl="0" algn="ctr">
              <a:lnSpc>
                <a:spcPct val="90000"/>
              </a:lnSpc>
              <a:spcBef>
                <a:spcPts val="0"/>
              </a:spcBef>
              <a:spcAft>
                <a:spcPts val="0"/>
              </a:spcAft>
              <a:buClr>
                <a:schemeClr val="dk1"/>
              </a:buClr>
              <a:buSzPct val="118942"/>
              <a:buFont typeface="Calibri"/>
              <a:buNone/>
            </a:pPr>
            <a:r>
              <a:rPr lang="en-US" sz="4540">
                <a:latin typeface="Nunito"/>
                <a:ea typeface="Nunito"/>
                <a:cs typeface="Nunito"/>
                <a:sym typeface="Nunito"/>
              </a:rPr>
              <a:t>GRASS ROOTS</a:t>
            </a:r>
            <a:endParaRPr sz="2500"/>
          </a:p>
        </p:txBody>
      </p:sp>
      <p:sp>
        <p:nvSpPr>
          <p:cNvPr id="135" name="Google Shape;135;p1"/>
          <p:cNvSpPr txBox="1"/>
          <p:nvPr>
            <p:ph type="ctrTitle"/>
          </p:nvPr>
        </p:nvSpPr>
        <p:spPr>
          <a:xfrm>
            <a:off x="2521800" y="2242425"/>
            <a:ext cx="7148400" cy="1558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sz="5600"/>
              <a:t>GENERAL MEETING</a:t>
            </a:r>
            <a:endParaRPr sz="5600"/>
          </a:p>
        </p:txBody>
      </p:sp>
      <p:pic>
        <p:nvPicPr>
          <p:cNvPr id="136" name="Google Shape;136;p1"/>
          <p:cNvPicPr preferRelativeResize="0"/>
          <p:nvPr/>
        </p:nvPicPr>
        <p:blipFill rotWithShape="1">
          <a:blip r:embed="rId3">
            <a:alphaModFix/>
          </a:blip>
          <a:srcRect b="0" l="0" r="0" t="0"/>
          <a:stretch/>
        </p:blipFill>
        <p:spPr>
          <a:xfrm>
            <a:off x="516500" y="503550"/>
            <a:ext cx="2292525" cy="2160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0" name="Shape 200"/>
        <p:cNvGrpSpPr/>
        <p:nvPr/>
      </p:nvGrpSpPr>
      <p:grpSpPr>
        <a:xfrm>
          <a:off x="0" y="0"/>
          <a:ext cx="0" cy="0"/>
          <a:chOff x="0" y="0"/>
          <a:chExt cx="0" cy="0"/>
        </a:xfrm>
      </p:grpSpPr>
      <p:sp>
        <p:nvSpPr>
          <p:cNvPr id="201" name="Google Shape;201;gd55f046d59_0_3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pic>
        <p:nvPicPr>
          <p:cNvPr id="202" name="Google Shape;202;gd55f046d59_0_35"/>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pic>
        <p:nvPicPr>
          <p:cNvPr id="203" name="Google Shape;203;gd55f046d59_0_35"/>
          <p:cNvPicPr preferRelativeResize="0"/>
          <p:nvPr/>
        </p:nvPicPr>
        <p:blipFill>
          <a:blip r:embed="rId4">
            <a:alphaModFix/>
          </a:blip>
          <a:stretch>
            <a:fillRect/>
          </a:stretch>
        </p:blipFill>
        <p:spPr>
          <a:xfrm>
            <a:off x="2323463" y="1803000"/>
            <a:ext cx="7545066" cy="48623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07" name="Shape 207"/>
        <p:cNvGrpSpPr/>
        <p:nvPr/>
      </p:nvGrpSpPr>
      <p:grpSpPr>
        <a:xfrm>
          <a:off x="0" y="0"/>
          <a:ext cx="0" cy="0"/>
          <a:chOff x="0" y="0"/>
          <a:chExt cx="0" cy="0"/>
        </a:xfrm>
      </p:grpSpPr>
      <p:sp>
        <p:nvSpPr>
          <p:cNvPr id="208" name="Google Shape;208;gd3a8ef5a53_0_29"/>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209" name="Google Shape;209;gd3a8ef5a53_0_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Webmaster/Communications - Frederique/Mario</a:t>
            </a:r>
            <a:endParaRPr b="1" sz="2000"/>
          </a:p>
          <a:p>
            <a:pPr indent="-355600" lvl="0" marL="457200" rtl="0" algn="l">
              <a:lnSpc>
                <a:spcPct val="107916"/>
              </a:lnSpc>
              <a:spcBef>
                <a:spcPts val="0"/>
              </a:spcBef>
              <a:spcAft>
                <a:spcPts val="0"/>
              </a:spcAft>
              <a:buSzPts val="2000"/>
              <a:buChar char="-"/>
            </a:pPr>
            <a:r>
              <a:rPr lang="en-US" sz="2000"/>
              <a:t>Changes/Additions</a:t>
            </a:r>
            <a:endParaRPr sz="2000"/>
          </a:p>
          <a:p>
            <a:pPr indent="-355600" lvl="0" marL="457200" rtl="0" algn="l">
              <a:lnSpc>
                <a:spcPct val="107916"/>
              </a:lnSpc>
              <a:spcBef>
                <a:spcPts val="0"/>
              </a:spcBef>
              <a:spcAft>
                <a:spcPts val="0"/>
              </a:spcAft>
              <a:buSzPts val="2000"/>
              <a:buChar char="-"/>
            </a:pPr>
            <a:r>
              <a:rPr lang="en-US" sz="2000"/>
              <a:t>Accessing Ballot</a:t>
            </a:r>
            <a:endParaRPr sz="2000"/>
          </a:p>
          <a:p>
            <a:pPr indent="-355600" lvl="0" marL="457200" rtl="0" algn="l">
              <a:lnSpc>
                <a:spcPct val="107916"/>
              </a:lnSpc>
              <a:spcBef>
                <a:spcPts val="0"/>
              </a:spcBef>
              <a:spcAft>
                <a:spcPts val="0"/>
              </a:spcAft>
              <a:buSzPts val="2000"/>
              <a:buChar char="-"/>
            </a:pPr>
            <a:r>
              <a:rPr lang="en-US" sz="2000"/>
              <a:t>Subscribing to Newsletter</a:t>
            </a:r>
            <a:endParaRPr sz="2000"/>
          </a:p>
          <a:p>
            <a:pPr indent="-355600" lvl="0" marL="457200" rtl="0" algn="l">
              <a:lnSpc>
                <a:spcPct val="107916"/>
              </a:lnSpc>
              <a:spcBef>
                <a:spcPts val="0"/>
              </a:spcBef>
              <a:spcAft>
                <a:spcPts val="0"/>
              </a:spcAft>
              <a:buSzPts val="2000"/>
              <a:buChar char="-"/>
            </a:pPr>
            <a:r>
              <a:rPr lang="en-US" sz="2000"/>
              <a:t>Nextdoor Posts - and any other ideas</a:t>
            </a:r>
            <a:endParaRPr sz="2000"/>
          </a:p>
        </p:txBody>
      </p:sp>
      <p:pic>
        <p:nvPicPr>
          <p:cNvPr id="210" name="Google Shape;210;gd3a8ef5a53_0_29"/>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14" name="Shape 214"/>
        <p:cNvGrpSpPr/>
        <p:nvPr/>
      </p:nvGrpSpPr>
      <p:grpSpPr>
        <a:xfrm>
          <a:off x="0" y="0"/>
          <a:ext cx="0" cy="0"/>
          <a:chOff x="0" y="0"/>
          <a:chExt cx="0" cy="0"/>
        </a:xfrm>
      </p:grpSpPr>
      <p:sp>
        <p:nvSpPr>
          <p:cNvPr id="215" name="Google Shape;215;gd3a8ef5a53_0_3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216" name="Google Shape;216;gd3a8ef5a53_0_3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Emergency Prep</a:t>
            </a:r>
            <a:endParaRPr b="1" sz="2000"/>
          </a:p>
          <a:p>
            <a:pPr indent="-355600" lvl="0" marL="457200" rtl="0" algn="l">
              <a:lnSpc>
                <a:spcPct val="107916"/>
              </a:lnSpc>
              <a:spcBef>
                <a:spcPts val="0"/>
              </a:spcBef>
              <a:spcAft>
                <a:spcPts val="0"/>
              </a:spcAft>
              <a:buSzPts val="2000"/>
              <a:buChar char="-"/>
            </a:pPr>
            <a:r>
              <a:rPr lang="en-US" sz="2000"/>
              <a:t>Rick Eilers - Storm Learnings</a:t>
            </a:r>
            <a:endParaRPr sz="2000"/>
          </a:p>
          <a:p>
            <a:pPr indent="-355600" lvl="0" marL="457200" rtl="0" algn="l">
              <a:lnSpc>
                <a:spcPct val="107916"/>
              </a:lnSpc>
              <a:spcBef>
                <a:spcPts val="0"/>
              </a:spcBef>
              <a:spcAft>
                <a:spcPts val="0"/>
              </a:spcAft>
              <a:buSzPts val="2000"/>
              <a:buChar char="-"/>
            </a:pPr>
            <a:r>
              <a:t/>
            </a:r>
            <a:endParaRPr sz="2000"/>
          </a:p>
        </p:txBody>
      </p:sp>
      <p:pic>
        <p:nvPicPr>
          <p:cNvPr id="217" name="Google Shape;217;gd3a8ef5a53_0_35"/>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21" name="Shape 221"/>
        <p:cNvGrpSpPr/>
        <p:nvPr/>
      </p:nvGrpSpPr>
      <p:grpSpPr>
        <a:xfrm>
          <a:off x="0" y="0"/>
          <a:ext cx="0" cy="0"/>
          <a:chOff x="0" y="0"/>
          <a:chExt cx="0" cy="0"/>
        </a:xfrm>
      </p:grpSpPr>
      <p:sp>
        <p:nvSpPr>
          <p:cNvPr id="222" name="Google Shape;222;gd3a8ef5a53_0_209"/>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223" name="Google Shape;223;gd3a8ef5a53_0_20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Emergency Prep</a:t>
            </a:r>
            <a:endParaRPr b="1" sz="2000"/>
          </a:p>
          <a:p>
            <a:pPr indent="-355600" lvl="0" marL="457200" rtl="0" algn="l">
              <a:lnSpc>
                <a:spcPct val="107916"/>
              </a:lnSpc>
              <a:spcBef>
                <a:spcPts val="0"/>
              </a:spcBef>
              <a:spcAft>
                <a:spcPts val="0"/>
              </a:spcAft>
              <a:buSzPts val="2000"/>
              <a:buChar char="-"/>
            </a:pPr>
            <a:r>
              <a:rPr lang="en-US" sz="2000"/>
              <a:t>Mark Thornburg- Emergency Messaging</a:t>
            </a:r>
            <a:endParaRPr sz="2000"/>
          </a:p>
          <a:p>
            <a:pPr indent="0" lvl="0" marL="457200" rtl="0" algn="l">
              <a:lnSpc>
                <a:spcPct val="107916"/>
              </a:lnSpc>
              <a:spcBef>
                <a:spcPts val="0"/>
              </a:spcBef>
              <a:spcAft>
                <a:spcPts val="0"/>
              </a:spcAft>
              <a:buNone/>
            </a:pPr>
            <a:r>
              <a:t/>
            </a:r>
            <a:endParaRPr sz="2000"/>
          </a:p>
        </p:txBody>
      </p:sp>
      <p:pic>
        <p:nvPicPr>
          <p:cNvPr id="224" name="Google Shape;224;gd3a8ef5a53_0_209"/>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d3a8ef5a53_0_76"/>
          <p:cNvSpPr txBox="1"/>
          <p:nvPr>
            <p:ph type="ctrTitle"/>
          </p:nvPr>
        </p:nvSpPr>
        <p:spPr>
          <a:xfrm>
            <a:off x="2478271" y="2430444"/>
            <a:ext cx="7148400" cy="19308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17647"/>
              <a:buFont typeface="Calibri"/>
              <a:buNone/>
            </a:pPr>
            <a:r>
              <a:rPr lang="en-US"/>
              <a:t>Emergency Radio in the Palisades Neighborhood</a:t>
            </a:r>
            <a:endParaRPr/>
          </a:p>
        </p:txBody>
      </p:sp>
      <p:sp>
        <p:nvSpPr>
          <p:cNvPr id="230" name="Google Shape;230;gd3a8ef5a53_0_76"/>
          <p:cNvSpPr txBox="1"/>
          <p:nvPr>
            <p:ph idx="1" type="subTitle"/>
          </p:nvPr>
        </p:nvSpPr>
        <p:spPr>
          <a:xfrm>
            <a:off x="2478267" y="4550878"/>
            <a:ext cx="7148400" cy="6969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dk1"/>
              </a:buClr>
              <a:buSzPts val="2400"/>
              <a:buNone/>
            </a:pPr>
            <a:r>
              <a:rPr lang="en-US"/>
              <a:t>Mark Thornburg, KF7KXX</a:t>
            </a:r>
            <a:endParaRPr/>
          </a:p>
          <a:p>
            <a:pPr indent="0" lvl="0" marL="0" rtl="0" algn="ctr">
              <a:lnSpc>
                <a:spcPct val="90000"/>
              </a:lnSpc>
              <a:spcBef>
                <a:spcPts val="1000"/>
              </a:spcBef>
              <a:spcAft>
                <a:spcPts val="0"/>
              </a:spcAft>
              <a:buClr>
                <a:schemeClr val="dk1"/>
              </a:buClr>
              <a:buSzPts val="2400"/>
              <a:buNone/>
            </a:pPr>
            <a:r>
              <a:rPr lang="en-US"/>
              <a:t>ARRL Assistant Emergency Coordinator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d3a8ef5a53_0_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Remember the ice storm?</a:t>
            </a:r>
            <a:endParaRPr/>
          </a:p>
        </p:txBody>
      </p:sp>
      <p:sp>
        <p:nvSpPr>
          <p:cNvPr id="236" name="Google Shape;236;gd3a8ef5a53_0_81"/>
          <p:cNvSpPr txBox="1"/>
          <p:nvPr>
            <p:ph idx="1" type="body"/>
          </p:nvPr>
        </p:nvSpPr>
        <p:spPr>
          <a:xfrm>
            <a:off x="523874" y="1911350"/>
            <a:ext cx="10963200" cy="3898800"/>
          </a:xfrm>
          <a:prstGeom prst="rect">
            <a:avLst/>
          </a:prstGeom>
          <a:noFill/>
          <a:ln>
            <a:noFill/>
          </a:ln>
        </p:spPr>
        <p:txBody>
          <a:bodyPr anchorCtr="0" anchor="t" bIns="45700" lIns="91425" spcFirstLastPara="1" rIns="91425" wrap="square" tIns="45700">
            <a:normAutofit lnSpcReduction="20000"/>
          </a:bodyPr>
          <a:lstStyle/>
          <a:p>
            <a:pPr indent="-255270" lvl="0" marL="228600" rtl="0" algn="l">
              <a:lnSpc>
                <a:spcPct val="90000"/>
              </a:lnSpc>
              <a:spcBef>
                <a:spcPts val="0"/>
              </a:spcBef>
              <a:spcAft>
                <a:spcPts val="0"/>
              </a:spcAft>
              <a:buClr>
                <a:schemeClr val="dk1"/>
              </a:buClr>
              <a:buSzPts val="2800"/>
              <a:buChar char="●"/>
            </a:pPr>
            <a:r>
              <a:rPr lang="en-US"/>
              <a:t>On Fernwood Circle, we lost power for six days </a:t>
            </a:r>
            <a:endParaRPr/>
          </a:p>
          <a:p>
            <a:pPr indent="-255270" lvl="0" marL="228600" rtl="0" algn="l">
              <a:lnSpc>
                <a:spcPct val="90000"/>
              </a:lnSpc>
              <a:spcBef>
                <a:spcPts val="1000"/>
              </a:spcBef>
              <a:spcAft>
                <a:spcPts val="0"/>
              </a:spcAft>
              <a:buClr>
                <a:schemeClr val="dk1"/>
              </a:buClr>
              <a:buSzPts val="2800"/>
              <a:buChar char="●"/>
            </a:pPr>
            <a:r>
              <a:rPr lang="en-US"/>
              <a:t>After about a day, our cable internet (Xfinity) failed. A tree limb brought our cable down to the ground.  </a:t>
            </a:r>
            <a:endParaRPr/>
          </a:p>
          <a:p>
            <a:pPr indent="-255270" lvl="0" marL="228600" rtl="0" algn="l">
              <a:lnSpc>
                <a:spcPct val="90000"/>
              </a:lnSpc>
              <a:spcBef>
                <a:spcPts val="1000"/>
              </a:spcBef>
              <a:spcAft>
                <a:spcPts val="0"/>
              </a:spcAft>
              <a:buClr>
                <a:schemeClr val="dk1"/>
              </a:buClr>
              <a:buSzPts val="2800"/>
              <a:buChar char="●"/>
            </a:pPr>
            <a:r>
              <a:rPr lang="en-US"/>
              <a:t>Initially, we were able to send and receive email through our cell phones (AT&amp;T). </a:t>
            </a:r>
            <a:endParaRPr/>
          </a:p>
          <a:p>
            <a:pPr indent="-255270" lvl="0" marL="228600" rtl="0" algn="l">
              <a:lnSpc>
                <a:spcPct val="90000"/>
              </a:lnSpc>
              <a:spcBef>
                <a:spcPts val="1000"/>
              </a:spcBef>
              <a:spcAft>
                <a:spcPts val="0"/>
              </a:spcAft>
              <a:buClr>
                <a:schemeClr val="dk1"/>
              </a:buClr>
              <a:buSzPts val="2800"/>
              <a:buChar char="●"/>
            </a:pPr>
            <a:r>
              <a:rPr lang="en-US"/>
              <a:t>But as the demand for internet access by cell tower increased, cell companies began to limit the amount of data they would allow to pass over cell towers.  </a:t>
            </a:r>
            <a:endParaRPr/>
          </a:p>
          <a:p>
            <a:pPr indent="-255270" lvl="0" marL="228600" rtl="0" algn="l">
              <a:lnSpc>
                <a:spcPct val="90000"/>
              </a:lnSpc>
              <a:spcBef>
                <a:spcPts val="1000"/>
              </a:spcBef>
              <a:spcAft>
                <a:spcPts val="0"/>
              </a:spcAft>
              <a:buClr>
                <a:schemeClr val="dk1"/>
              </a:buClr>
              <a:buSzPts val="2800"/>
              <a:buChar char="●"/>
            </a:pPr>
            <a:r>
              <a:rPr lang="en-US"/>
              <a:t>At times, we were unable to place a cellphone call.</a:t>
            </a:r>
            <a:endParaRPr/>
          </a:p>
          <a:p>
            <a:pPr indent="-255270" lvl="0" marL="228600" rtl="0" algn="l">
              <a:lnSpc>
                <a:spcPct val="90000"/>
              </a:lnSpc>
              <a:spcBef>
                <a:spcPts val="1000"/>
              </a:spcBef>
              <a:spcAft>
                <a:spcPts val="0"/>
              </a:spcAft>
              <a:buClr>
                <a:schemeClr val="dk1"/>
              </a:buClr>
              <a:buSzPts val="2800"/>
              <a:buChar char="●"/>
            </a:pPr>
            <a:r>
              <a:rPr lang="en-US"/>
              <a:t>We couldn’t leave our property due to the layer of ice on the streets, but at least we had water and natural gas</a:t>
            </a:r>
            <a:endParaRPr/>
          </a:p>
          <a:p>
            <a:pPr indent="-7747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a:t>  </a:t>
            </a:r>
            <a:endParaRPr/>
          </a:p>
          <a:p>
            <a:pPr indent="-7747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d3a8ef5a53_0_8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It could have been worse!</a:t>
            </a:r>
            <a:endParaRPr/>
          </a:p>
        </p:txBody>
      </p:sp>
      <p:sp>
        <p:nvSpPr>
          <p:cNvPr id="242" name="Google Shape;242;gd3a8ef5a53_0_86"/>
          <p:cNvSpPr txBox="1"/>
          <p:nvPr>
            <p:ph idx="1" type="body"/>
          </p:nvPr>
        </p:nvSpPr>
        <p:spPr>
          <a:xfrm>
            <a:off x="571500" y="2143125"/>
            <a:ext cx="10782300" cy="40338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Imagine if we had experienced a damaging earthquake  </a:t>
            </a:r>
            <a:endParaRPr/>
          </a:p>
          <a:p>
            <a:pPr indent="-228600" lvl="0" marL="228600" rtl="0" algn="l">
              <a:lnSpc>
                <a:spcPct val="90000"/>
              </a:lnSpc>
              <a:spcBef>
                <a:spcPts val="1000"/>
              </a:spcBef>
              <a:spcAft>
                <a:spcPts val="0"/>
              </a:spcAft>
              <a:buClr>
                <a:schemeClr val="dk1"/>
              </a:buClr>
              <a:buSzPts val="2800"/>
              <a:buChar char="●"/>
            </a:pPr>
            <a:r>
              <a:rPr lang="en-US"/>
              <a:t>From the earthquake, we can expect water and gas lines to be broken</a:t>
            </a:r>
            <a:endParaRPr/>
          </a:p>
          <a:p>
            <a:pPr indent="-228600" lvl="0" marL="228600" rtl="0" algn="l">
              <a:lnSpc>
                <a:spcPct val="90000"/>
              </a:lnSpc>
              <a:spcBef>
                <a:spcPts val="1000"/>
              </a:spcBef>
              <a:spcAft>
                <a:spcPts val="0"/>
              </a:spcAft>
              <a:buClr>
                <a:schemeClr val="dk1"/>
              </a:buClr>
              <a:buSzPts val="2800"/>
              <a:buChar char="●"/>
            </a:pPr>
            <a:r>
              <a:rPr lang="en-US"/>
              <a:t>We can expect that cell service will be interrupted and that we will be </a:t>
            </a:r>
            <a:r>
              <a:rPr b="0" i="0" lang="en-US">
                <a:solidFill>
                  <a:srgbClr val="222222"/>
                </a:solidFill>
              </a:rPr>
              <a:t>unable to call for a public safety response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d3a8ef5a53_0_9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The LO Amateur Radio Emergency Service</a:t>
            </a:r>
            <a:endParaRPr/>
          </a:p>
        </p:txBody>
      </p:sp>
      <p:sp>
        <p:nvSpPr>
          <p:cNvPr id="248" name="Google Shape;248;gd3a8ef5a53_0_9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In Lake Oswego, there are 44 members of the Amateur Radio Emergency Service (LO ARES)</a:t>
            </a:r>
            <a:endParaRPr/>
          </a:p>
          <a:p>
            <a:pPr indent="-228600" lvl="0" marL="228600" rtl="0" algn="l">
              <a:lnSpc>
                <a:spcPct val="90000"/>
              </a:lnSpc>
              <a:spcBef>
                <a:spcPts val="1000"/>
              </a:spcBef>
              <a:spcAft>
                <a:spcPts val="0"/>
              </a:spcAft>
              <a:buClr>
                <a:schemeClr val="dk1"/>
              </a:buClr>
              <a:buSzPts val="2800"/>
              <a:buChar char="●"/>
            </a:pPr>
            <a:r>
              <a:rPr lang="en-US"/>
              <a:t>We are located throughout Lake Oswego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gd3a8ef5a53_0_96"/>
          <p:cNvPicPr preferRelativeResize="0"/>
          <p:nvPr>
            <p:ph idx="1" type="body"/>
          </p:nvPr>
        </p:nvPicPr>
        <p:blipFill rotWithShape="1">
          <a:blip r:embed="rId3">
            <a:alphaModFix/>
          </a:blip>
          <a:srcRect b="0" l="0" r="0" t="0"/>
          <a:stretch/>
        </p:blipFill>
        <p:spPr>
          <a:xfrm>
            <a:off x="2085975" y="118719"/>
            <a:ext cx="8439300" cy="6620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d3a8ef5a53_0_1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 </a:t>
            </a:r>
            <a:endParaRPr/>
          </a:p>
        </p:txBody>
      </p:sp>
      <p:sp>
        <p:nvSpPr>
          <p:cNvPr id="259" name="Google Shape;259;gd3a8ef5a53_0_10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During the ice storm, even without power- LO ARES  members established a radio “net” every three hours. Approximately 17 members participated; five different members rotated to act as “net control” stations.  </a:t>
            </a:r>
            <a:endParaRPr/>
          </a:p>
          <a:p>
            <a:pPr indent="-228600" lvl="0" marL="228600" rtl="0" algn="l">
              <a:lnSpc>
                <a:spcPct val="90000"/>
              </a:lnSpc>
              <a:spcBef>
                <a:spcPts val="1000"/>
              </a:spcBef>
              <a:spcAft>
                <a:spcPts val="0"/>
              </a:spcAft>
              <a:buClr>
                <a:schemeClr val="dk1"/>
              </a:buClr>
              <a:buSzPts val="2800"/>
              <a:buChar char="●"/>
            </a:pPr>
            <a:r>
              <a:rPr lang="en-US"/>
              <a:t>We were successful in sending and receiving information, such as “situation reports” to each other.  We were able to share equipment, such as generators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0" name="Shape 140"/>
        <p:cNvGrpSpPr/>
        <p:nvPr/>
      </p:nvGrpSpPr>
      <p:grpSpPr>
        <a:xfrm>
          <a:off x="0" y="0"/>
          <a:ext cx="0" cy="0"/>
          <a:chOff x="0" y="0"/>
          <a:chExt cx="0" cy="0"/>
        </a:xfrm>
      </p:grpSpPr>
      <p:sp>
        <p:nvSpPr>
          <p:cNvPr id="141" name="Google Shape;141;gc98b812401_0_768"/>
          <p:cNvSpPr txBox="1"/>
          <p:nvPr>
            <p:ph type="title"/>
          </p:nvPr>
        </p:nvSpPr>
        <p:spPr>
          <a:xfrm>
            <a:off x="838200" y="12449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house keeping</a:t>
            </a:r>
            <a:endParaRPr sz="3200">
              <a:solidFill>
                <a:srgbClr val="7030A0"/>
              </a:solidFill>
            </a:endParaRPr>
          </a:p>
        </p:txBody>
      </p:sp>
      <p:sp>
        <p:nvSpPr>
          <p:cNvPr id="142" name="Google Shape;142;gc98b812401_0_768"/>
          <p:cNvSpPr txBox="1"/>
          <p:nvPr>
            <p:ph idx="1" type="body"/>
          </p:nvPr>
        </p:nvSpPr>
        <p:spPr>
          <a:xfrm>
            <a:off x="838200" y="1260909"/>
            <a:ext cx="10515600" cy="5313000"/>
          </a:xfrm>
          <a:prstGeom prst="rect">
            <a:avLst/>
          </a:prstGeom>
          <a:noFill/>
          <a:ln>
            <a:noFill/>
          </a:ln>
        </p:spPr>
        <p:txBody>
          <a:bodyPr anchorCtr="0" anchor="t" bIns="45700" lIns="91425" spcFirstLastPara="1" rIns="91425" wrap="square" tIns="45700">
            <a:normAutofit/>
          </a:bodyPr>
          <a:lstStyle/>
          <a:p>
            <a:pPr indent="-76200" lvl="1" marL="685800" rtl="0" algn="l">
              <a:lnSpc>
                <a:spcPct val="90000"/>
              </a:lnSpc>
              <a:spcBef>
                <a:spcPts val="500"/>
              </a:spcBef>
              <a:spcAft>
                <a:spcPts val="0"/>
              </a:spcAft>
              <a:buClr>
                <a:schemeClr val="dk1"/>
              </a:buClr>
              <a:buSzPts val="2400"/>
              <a:buNone/>
            </a:pPr>
            <a:r>
              <a:rPr lang="en-US"/>
              <a:t>Zoom Items</a:t>
            </a:r>
            <a:endParaRPr/>
          </a:p>
          <a:p>
            <a:pPr indent="-76200" lvl="1" marL="685800" rtl="0" algn="l">
              <a:lnSpc>
                <a:spcPct val="90000"/>
              </a:lnSpc>
              <a:spcBef>
                <a:spcPts val="500"/>
              </a:spcBef>
              <a:spcAft>
                <a:spcPts val="0"/>
              </a:spcAft>
              <a:buClr>
                <a:schemeClr val="dk1"/>
              </a:buClr>
              <a:buSzPts val="2400"/>
              <a:buNone/>
            </a:pPr>
            <a:r>
              <a:rPr lang="en-US"/>
              <a:t>Limited Time</a:t>
            </a:r>
            <a:endParaRPr/>
          </a:p>
          <a:p>
            <a:pPr indent="-76200" lvl="1" marL="6858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1600"/>
              </a:spcAft>
              <a:buClr>
                <a:schemeClr val="dk1"/>
              </a:buClr>
              <a:buSzPts val="2800"/>
              <a:buNone/>
            </a:pPr>
            <a:r>
              <a:t/>
            </a:r>
            <a:endParaRPr/>
          </a:p>
        </p:txBody>
      </p:sp>
      <p:pic>
        <p:nvPicPr>
          <p:cNvPr id="143" name="Google Shape;143;gc98b812401_0_768"/>
          <p:cNvPicPr preferRelativeResize="0"/>
          <p:nvPr/>
        </p:nvPicPr>
        <p:blipFill rotWithShape="1">
          <a:blip r:embed="rId3">
            <a:alphaModFix/>
          </a:blip>
          <a:srcRect b="0" l="0" r="0" t="0"/>
          <a:stretch/>
        </p:blipFill>
        <p:spPr>
          <a:xfrm>
            <a:off x="5315625" y="1741063"/>
            <a:ext cx="6589848" cy="4352674"/>
          </a:xfrm>
          <a:prstGeom prst="rect">
            <a:avLst/>
          </a:prstGeom>
          <a:noFill/>
          <a:ln>
            <a:noFill/>
          </a:ln>
        </p:spPr>
      </p:pic>
      <p:sp>
        <p:nvSpPr>
          <p:cNvPr id="144" name="Google Shape;144;gc98b812401_0_768"/>
          <p:cNvSpPr/>
          <p:nvPr/>
        </p:nvSpPr>
        <p:spPr>
          <a:xfrm rot="2197676">
            <a:off x="7407009" y="4603973"/>
            <a:ext cx="2457862" cy="402663"/>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d3a8ef5a53_0_10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But in a way, we failed: </a:t>
            </a:r>
            <a:endParaRPr/>
          </a:p>
        </p:txBody>
      </p:sp>
      <p:sp>
        <p:nvSpPr>
          <p:cNvPr id="265" name="Google Shape;265;gd3a8ef5a53_0_10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Our neighbors didn’t know that we existed as a functioning communication network within  LO</a:t>
            </a:r>
            <a:endParaRPr/>
          </a:p>
          <a:p>
            <a:pPr indent="-228600" lvl="0" marL="228600" rtl="0" algn="l">
              <a:lnSpc>
                <a:spcPct val="90000"/>
              </a:lnSpc>
              <a:spcBef>
                <a:spcPts val="1000"/>
              </a:spcBef>
              <a:spcAft>
                <a:spcPts val="0"/>
              </a:spcAft>
              <a:buClr>
                <a:schemeClr val="dk1"/>
              </a:buClr>
              <a:buSzPts val="2800"/>
              <a:buChar char="●"/>
            </a:pPr>
            <a:r>
              <a:rPr lang="en-US"/>
              <a:t>If they had known, we  might have been able to pass important information across the city to the appropriate people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d3a8ef5a53_0_1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Family Radio Service (FRS) radios</a:t>
            </a:r>
            <a:br>
              <a:rPr lang="en-US"/>
            </a:br>
            <a:r>
              <a:rPr lang="en-US"/>
              <a:t>General Mobile Radio Service (GMRS) radios</a:t>
            </a:r>
            <a:endParaRPr/>
          </a:p>
        </p:txBody>
      </p:sp>
      <p:sp>
        <p:nvSpPr>
          <p:cNvPr id="271" name="Google Shape;271;gd3a8ef5a53_0_1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Inexpensive, easy to use, readily available, do not require a license to operate, proven effective for use within a typical neighborhood</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The Lake Oswego Fire Department has created a work group with representatives from LO ARES, Prep-LO, licensed radio operators and neighborhood association leaders to develop a city-wide radio communication plan, along with training resources that can be used by neighborhood associations and citizens alike.  It is in development.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gd3a8ef5a53_0_115"/>
          <p:cNvPicPr preferRelativeResize="0"/>
          <p:nvPr>
            <p:ph idx="1" type="body"/>
          </p:nvPr>
        </p:nvPicPr>
        <p:blipFill rotWithShape="1">
          <a:blip r:embed="rId3">
            <a:alphaModFix/>
          </a:blip>
          <a:srcRect b="0" l="0" r="0" t="0"/>
          <a:stretch/>
        </p:blipFill>
        <p:spPr>
          <a:xfrm>
            <a:off x="219076" y="84469"/>
            <a:ext cx="11515800" cy="6634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d3a8ef5a53_0_1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Training resources from this project will include:</a:t>
            </a:r>
            <a:endParaRPr/>
          </a:p>
        </p:txBody>
      </p:sp>
      <p:sp>
        <p:nvSpPr>
          <p:cNvPr id="282" name="Google Shape;282;gd3a8ef5a53_0_11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 general video on how to operate most FRS/GMRS radios and composing general radio messages</a:t>
            </a:r>
            <a:endParaRPr/>
          </a:p>
          <a:p>
            <a:pPr indent="-228600" lvl="0" marL="228600" rtl="0" algn="l">
              <a:lnSpc>
                <a:spcPct val="90000"/>
              </a:lnSpc>
              <a:spcBef>
                <a:spcPts val="1000"/>
              </a:spcBef>
              <a:spcAft>
                <a:spcPts val="0"/>
              </a:spcAft>
              <a:buClr>
                <a:schemeClr val="dk1"/>
              </a:buClr>
              <a:buSzPts val="2800"/>
              <a:buChar char="●"/>
            </a:pPr>
            <a:r>
              <a:rPr lang="en-US"/>
              <a:t>An online meeting where additional information on the plan will be discussed and participants can interact with a panel to answer questions</a:t>
            </a:r>
            <a:endParaRPr/>
          </a:p>
          <a:p>
            <a:pPr indent="-228600" lvl="0" marL="228600" rtl="0" algn="l">
              <a:lnSpc>
                <a:spcPct val="90000"/>
              </a:lnSpc>
              <a:spcBef>
                <a:spcPts val="1000"/>
              </a:spcBef>
              <a:spcAft>
                <a:spcPts val="0"/>
              </a:spcAft>
              <a:buClr>
                <a:schemeClr val="dk1"/>
              </a:buClr>
              <a:buSzPts val="2800"/>
              <a:buChar char="●"/>
            </a:pPr>
            <a:r>
              <a:rPr lang="en-US"/>
              <a:t>A series of hosted, in person (socially-distanced) trainings where participants will use radios, and</a:t>
            </a:r>
            <a:endParaRPr/>
          </a:p>
          <a:p>
            <a:pPr indent="-228600" lvl="0" marL="228600" rtl="0" algn="l">
              <a:lnSpc>
                <a:spcPct val="90000"/>
              </a:lnSpc>
              <a:spcBef>
                <a:spcPts val="1000"/>
              </a:spcBef>
              <a:spcAft>
                <a:spcPts val="0"/>
              </a:spcAft>
              <a:buClr>
                <a:schemeClr val="dk1"/>
              </a:buClr>
              <a:buSzPts val="2800"/>
              <a:buChar char="●"/>
            </a:pPr>
            <a:r>
              <a:rPr lang="en-US"/>
              <a:t>Documented information that citizens and neighborhoods can utilize to help them plan and coordinate their own basic training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d3a8ef5a53_0_12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This is work “in progress” </a:t>
            </a:r>
            <a:endParaRPr/>
          </a:p>
        </p:txBody>
      </p:sp>
      <p:sp>
        <p:nvSpPr>
          <p:cNvPr id="288" name="Google Shape;288;gd3a8ef5a53_0_12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“Neighborhood Communicators,” spread out across the city will have access to radios that are sufficiently powerful to relay information through frequencies used  by licensed radio operators in the Lake Oswego Emergency Operations Center (EOC)</a:t>
            </a:r>
            <a:endParaRPr/>
          </a:p>
          <a:p>
            <a:pPr indent="-228600" lvl="0" marL="228600" rtl="0" algn="l">
              <a:lnSpc>
                <a:spcPct val="90000"/>
              </a:lnSpc>
              <a:spcBef>
                <a:spcPts val="1000"/>
              </a:spcBef>
              <a:spcAft>
                <a:spcPts val="0"/>
              </a:spcAft>
              <a:buClr>
                <a:schemeClr val="dk1"/>
              </a:buClr>
              <a:buSzPts val="2800"/>
              <a:buChar char="●"/>
            </a:pPr>
            <a:r>
              <a:rPr lang="en-US"/>
              <a:t>“Neighborhood Communicators” will  typically have more experience managing radio traffic</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d3a8ef5a53_0_1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We want the community to know:</a:t>
            </a:r>
            <a:endParaRPr/>
          </a:p>
        </p:txBody>
      </p:sp>
      <p:sp>
        <p:nvSpPr>
          <p:cNvPr id="294" name="Google Shape;294;gd3a8ef5a53_0_1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We have already established emergency radio nets that can reach across large areas of Lake Oswego.  We are here.</a:t>
            </a:r>
            <a:endParaRPr/>
          </a:p>
          <a:p>
            <a:pPr indent="-228600" lvl="0" marL="228600" rtl="0" algn="l">
              <a:lnSpc>
                <a:spcPct val="90000"/>
              </a:lnSpc>
              <a:spcBef>
                <a:spcPts val="1000"/>
              </a:spcBef>
              <a:spcAft>
                <a:spcPts val="0"/>
              </a:spcAft>
              <a:buClr>
                <a:schemeClr val="dk1"/>
              </a:buClr>
              <a:buSzPts val="2800"/>
              <a:buChar char="●"/>
            </a:pPr>
            <a:r>
              <a:rPr lang="en-US"/>
              <a:t>There is an advantage when more citizens have become trained in  radio use.  </a:t>
            </a:r>
            <a:endParaRPr/>
          </a:p>
          <a:p>
            <a:pPr indent="-228600" lvl="0" marL="228600" rtl="0" algn="l">
              <a:lnSpc>
                <a:spcPct val="90000"/>
              </a:lnSpc>
              <a:spcBef>
                <a:spcPts val="1000"/>
              </a:spcBef>
              <a:spcAft>
                <a:spcPts val="0"/>
              </a:spcAft>
              <a:buClr>
                <a:schemeClr val="dk1"/>
              </a:buClr>
              <a:buSzPts val="2800"/>
              <a:buChar char="●"/>
            </a:pPr>
            <a:r>
              <a:rPr lang="en-US"/>
              <a:t>It is not difficult to become a licensed amateur radio operator.  “Friday afternoon-Saturday morning” courses usually provide training sufficient for attendees to pass the “technician-level” Amateur Radio License test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98" name="Shape 298"/>
        <p:cNvGrpSpPr/>
        <p:nvPr/>
      </p:nvGrpSpPr>
      <p:grpSpPr>
        <a:xfrm>
          <a:off x="0" y="0"/>
          <a:ext cx="0" cy="0"/>
          <a:chOff x="0" y="0"/>
          <a:chExt cx="0" cy="0"/>
        </a:xfrm>
      </p:grpSpPr>
      <p:sp>
        <p:nvSpPr>
          <p:cNvPr id="299" name="Google Shape;299;gd3a8ef5a53_0_21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00" name="Google Shape;300;gd3a8ef5a53_0_2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Emergency Prep</a:t>
            </a:r>
            <a:endParaRPr b="1" sz="2000"/>
          </a:p>
          <a:p>
            <a:pPr indent="-355600" lvl="0" marL="457200" rtl="0" algn="l">
              <a:lnSpc>
                <a:spcPct val="107916"/>
              </a:lnSpc>
              <a:spcBef>
                <a:spcPts val="0"/>
              </a:spcBef>
              <a:spcAft>
                <a:spcPts val="0"/>
              </a:spcAft>
              <a:buSzPts val="2000"/>
              <a:buChar char="-"/>
            </a:pPr>
            <a:r>
              <a:rPr lang="en-US" sz="2000"/>
              <a:t>Kirsty Reilly - Storm Response</a:t>
            </a:r>
            <a:endParaRPr sz="2000"/>
          </a:p>
        </p:txBody>
      </p:sp>
      <p:pic>
        <p:nvPicPr>
          <p:cNvPr id="301" name="Google Shape;301;gd3a8ef5a53_0_215"/>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05" name="Shape 305"/>
        <p:cNvGrpSpPr/>
        <p:nvPr/>
      </p:nvGrpSpPr>
      <p:grpSpPr>
        <a:xfrm>
          <a:off x="0" y="0"/>
          <a:ext cx="0" cy="0"/>
          <a:chOff x="0" y="0"/>
          <a:chExt cx="0" cy="0"/>
        </a:xfrm>
      </p:grpSpPr>
      <p:sp>
        <p:nvSpPr>
          <p:cNvPr id="306" name="Google Shape;306;gd3a8ef5a53_0_41"/>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07" name="Google Shape;307;gd3a8ef5a53_0_41"/>
          <p:cNvSpPr txBox="1"/>
          <p:nvPr>
            <p:ph idx="1" type="body"/>
          </p:nvPr>
        </p:nvSpPr>
        <p:spPr>
          <a:xfrm>
            <a:off x="838200" y="1825625"/>
            <a:ext cx="10515600" cy="46101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Tree Committee - Tom Horman - Role Summary</a:t>
            </a:r>
            <a:endParaRPr b="1" sz="2000"/>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Act as the primary point of contact, and facilitator, for PNA’s Handling of Type II tree permit applications.</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Forward info to, and support, the applicable area rep. for the property involved:</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Let the area rep. take the lead on an application that’s in their area, if they want to.</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Work with the area rep. if they request it.</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Or, if they ask to not be active in a specific application, or give no response, take the lead role in handling it, including any needed on-site activity.</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Note:  Communication is key, and having both PNA members interacting with the applicant in an uncoordinated manner should be avoided, by communicating openly &amp; timely.</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Strive to balance individual property rights with the desired native tree support.</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If taking formal action seems warranted, it should be escalated to the PNA chairperson, and the matter should be discussed and decided by the PNA board, prior to taking action.</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Basic information should be logged about each request, so that some basic reports and statistics can be generated later, as needed.</a:t>
            </a:r>
            <a:endParaRPr sz="1800"/>
          </a:p>
        </p:txBody>
      </p:sp>
      <p:pic>
        <p:nvPicPr>
          <p:cNvPr id="308" name="Google Shape;308;gd3a8ef5a53_0_41"/>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12" name="Shape 312"/>
        <p:cNvGrpSpPr/>
        <p:nvPr/>
      </p:nvGrpSpPr>
      <p:grpSpPr>
        <a:xfrm>
          <a:off x="0" y="0"/>
          <a:ext cx="0" cy="0"/>
          <a:chOff x="0" y="0"/>
          <a:chExt cx="0" cy="0"/>
        </a:xfrm>
      </p:grpSpPr>
      <p:sp>
        <p:nvSpPr>
          <p:cNvPr id="313" name="Google Shape;313;gd3a8ef5a53_0_69"/>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14" name="Google Shape;314;gd3a8ef5a53_0_69"/>
          <p:cNvSpPr txBox="1"/>
          <p:nvPr>
            <p:ph idx="1" type="body"/>
          </p:nvPr>
        </p:nvSpPr>
        <p:spPr>
          <a:xfrm>
            <a:off x="838200" y="1825625"/>
            <a:ext cx="10515600" cy="46101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2000"/>
              <a:t>Tree Committee - Tom Horman - What I Have Learned</a:t>
            </a:r>
            <a:endParaRPr b="1" sz="2000"/>
          </a:p>
          <a:p>
            <a:pPr indent="0" lvl="0" marL="457200" rtl="0" algn="l">
              <a:lnSpc>
                <a:spcPct val="115000"/>
              </a:lnSpc>
              <a:spcBef>
                <a:spcPts val="0"/>
              </a:spcBef>
              <a:spcAft>
                <a:spcPts val="0"/>
              </a:spcAft>
              <a:buNone/>
            </a:pPr>
            <a:r>
              <a:rPr lang="en-US" sz="1800">
                <a:solidFill>
                  <a:srgbClr val="000000"/>
                </a:solidFill>
              </a:rPr>
              <a:t>Started the role on March 26</a:t>
            </a:r>
            <a:r>
              <a:rPr baseline="30000" lang="en-US" sz="3000">
                <a:solidFill>
                  <a:srgbClr val="000000"/>
                </a:solidFill>
              </a:rPr>
              <a:t>th</a:t>
            </a:r>
            <a:r>
              <a:rPr lang="en-US" sz="1800">
                <a:solidFill>
                  <a:srgbClr val="000000"/>
                </a:solidFill>
              </a:rPr>
              <a:t>  The following is for the period of 3/26/21 to 4/26/21.</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There have been 10 Type II tree permit applications.</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None have needed formal action.</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None have involved “significant” trees</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4 have been approved, and the other 6 are still in-process.</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Fairly evenly divided between Outgrown Area, Landscape Improv., and Develop. type apps.</a:t>
            </a:r>
            <a:endParaRPr sz="1800">
              <a:solidFill>
                <a:srgbClr val="000000"/>
              </a:solidFill>
            </a:endParaRPr>
          </a:p>
          <a:p>
            <a:pPr indent="0" lvl="0" marL="0" rtl="0" algn="l">
              <a:lnSpc>
                <a:spcPct val="115000"/>
              </a:lnSpc>
              <a:spcBef>
                <a:spcPts val="0"/>
              </a:spcBef>
              <a:spcAft>
                <a:spcPts val="0"/>
              </a:spcAft>
              <a:buNone/>
            </a:pPr>
            <a:r>
              <a:t/>
            </a:r>
            <a:endParaRPr sz="18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US" sz="1800">
                <a:solidFill>
                  <a:srgbClr val="000000"/>
                </a:solidFill>
              </a:rPr>
              <a:t>Please send comments or suggestions to:  </a:t>
            </a:r>
            <a:r>
              <a:rPr lang="en-US" sz="1800" u="sng">
                <a:solidFill>
                  <a:schemeClr val="hlink"/>
                </a:solidFill>
                <a:hlinkClick r:id="rId3"/>
              </a:rPr>
              <a:t>chairperson@palisadesneighborhood.org</a:t>
            </a:r>
            <a:r>
              <a:rPr lang="en-US" sz="1800">
                <a:solidFill>
                  <a:srgbClr val="000000"/>
                </a:solidFill>
              </a:rPr>
              <a:t> </a:t>
            </a:r>
            <a:endParaRPr sz="1800">
              <a:solidFill>
                <a:srgbClr val="000000"/>
              </a:solidFill>
              <a:latin typeface="Arial"/>
              <a:ea typeface="Arial"/>
              <a:cs typeface="Arial"/>
              <a:sym typeface="Arial"/>
            </a:endParaRPr>
          </a:p>
        </p:txBody>
      </p:sp>
      <p:pic>
        <p:nvPicPr>
          <p:cNvPr id="315" name="Google Shape;315;gd3a8ef5a53_0_69"/>
          <p:cNvPicPr preferRelativeResize="0"/>
          <p:nvPr/>
        </p:nvPicPr>
        <p:blipFill rotWithShape="1">
          <a:blip r:embed="rId4">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19" name="Shape 319"/>
        <p:cNvGrpSpPr/>
        <p:nvPr/>
      </p:nvGrpSpPr>
      <p:grpSpPr>
        <a:xfrm>
          <a:off x="0" y="0"/>
          <a:ext cx="0" cy="0"/>
          <a:chOff x="0" y="0"/>
          <a:chExt cx="0" cy="0"/>
        </a:xfrm>
      </p:grpSpPr>
      <p:sp>
        <p:nvSpPr>
          <p:cNvPr id="320" name="Google Shape;320;gd3a8ef5a53_0_47"/>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21" name="Google Shape;321;gd3a8ef5a53_0_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2000"/>
              <a:t>Traffic - Kim Beeler</a:t>
            </a:r>
            <a:endParaRPr sz="2000"/>
          </a:p>
        </p:txBody>
      </p:sp>
      <p:pic>
        <p:nvPicPr>
          <p:cNvPr id="322" name="Google Shape;322;gd3a8ef5a53_0_47"/>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48" name="Shape 148"/>
        <p:cNvGrpSpPr/>
        <p:nvPr/>
      </p:nvGrpSpPr>
      <p:grpSpPr>
        <a:xfrm>
          <a:off x="0" y="0"/>
          <a:ext cx="0" cy="0"/>
          <a:chOff x="0" y="0"/>
          <a:chExt cx="0" cy="0"/>
        </a:xfrm>
      </p:grpSpPr>
      <p:sp>
        <p:nvSpPr>
          <p:cNvPr id="149" name="Google Shape;149;gc88c6b8370_0_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AGENDA</a:t>
            </a:r>
            <a:endParaRPr/>
          </a:p>
        </p:txBody>
      </p:sp>
      <p:sp>
        <p:nvSpPr>
          <p:cNvPr id="150" name="Google Shape;150;gc88c6b8370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marR="0" rtl="0" algn="l">
              <a:lnSpc>
                <a:spcPct val="90000"/>
              </a:lnSpc>
              <a:spcBef>
                <a:spcPts val="0"/>
              </a:spcBef>
              <a:spcAft>
                <a:spcPts val="0"/>
              </a:spcAft>
              <a:buClr>
                <a:schemeClr val="dk2"/>
              </a:buClr>
              <a:buSzPts val="1800"/>
              <a:buAutoNum type="arabicPeriod"/>
            </a:pPr>
            <a:r>
              <a:rPr lang="en-US" sz="1800"/>
              <a:t>INTRODUCTIONS - </a:t>
            </a:r>
            <a:r>
              <a:rPr lang="en-US" sz="1800">
                <a:solidFill>
                  <a:srgbClr val="000000"/>
                </a:solidFill>
              </a:rPr>
              <a:t>Self Introductions</a:t>
            </a:r>
            <a:endParaRPr sz="1800">
              <a:solidFill>
                <a:srgbClr val="000000"/>
              </a:solidFill>
            </a:endParaRPr>
          </a:p>
          <a:p>
            <a:pPr indent="-342900" lvl="1" marL="914400" rtl="0" algn="l">
              <a:spcBef>
                <a:spcPts val="0"/>
              </a:spcBef>
              <a:spcAft>
                <a:spcPts val="0"/>
              </a:spcAft>
              <a:buClr>
                <a:srgbClr val="000000"/>
              </a:buClr>
              <a:buSzPts val="1800"/>
              <a:buAutoNum type="alphaLcPeriod"/>
            </a:pPr>
            <a:r>
              <a:rPr lang="en-US" sz="1800">
                <a:solidFill>
                  <a:srgbClr val="000000"/>
                </a:solidFill>
              </a:rPr>
              <a:t>Stafford Hamlet Chair - Bill Markt</a:t>
            </a:r>
            <a:endParaRPr sz="1800">
              <a:solidFill>
                <a:srgbClr val="000000"/>
              </a:solidFill>
            </a:endParaRPr>
          </a:p>
          <a:p>
            <a:pPr indent="-342900" lvl="1" marL="914400" marR="0" rtl="0" algn="l">
              <a:lnSpc>
                <a:spcPct val="90000"/>
              </a:lnSpc>
              <a:spcBef>
                <a:spcPts val="0"/>
              </a:spcBef>
              <a:spcAft>
                <a:spcPts val="0"/>
              </a:spcAft>
              <a:buClr>
                <a:srgbClr val="000000"/>
              </a:buClr>
              <a:buSzPts val="1800"/>
              <a:buAutoNum type="alphaLcPeriod"/>
            </a:pPr>
            <a:r>
              <a:rPr lang="en-US" sz="1800">
                <a:solidFill>
                  <a:srgbClr val="000000"/>
                </a:solidFill>
              </a:rPr>
              <a:t>PNA Officers, </a:t>
            </a:r>
            <a:endParaRPr sz="1800">
              <a:solidFill>
                <a:srgbClr val="000000"/>
              </a:solidFill>
            </a:endParaRPr>
          </a:p>
          <a:p>
            <a:pPr indent="-342900" lvl="1" marL="914400" marR="0" rtl="0" algn="l">
              <a:lnSpc>
                <a:spcPct val="90000"/>
              </a:lnSpc>
              <a:spcBef>
                <a:spcPts val="0"/>
              </a:spcBef>
              <a:spcAft>
                <a:spcPts val="0"/>
              </a:spcAft>
              <a:buClr>
                <a:srgbClr val="000000"/>
              </a:buClr>
              <a:buSzPts val="1800"/>
              <a:buAutoNum type="alphaLcPeriod"/>
            </a:pPr>
            <a:r>
              <a:rPr lang="en-US" sz="1800">
                <a:solidFill>
                  <a:srgbClr val="000000"/>
                </a:solidFill>
              </a:rPr>
              <a:t>Board, and </a:t>
            </a:r>
            <a:endParaRPr sz="1800">
              <a:solidFill>
                <a:srgbClr val="000000"/>
              </a:solidFill>
            </a:endParaRPr>
          </a:p>
          <a:p>
            <a:pPr indent="-342900" lvl="1" marL="914400" marR="0" rtl="0" algn="l">
              <a:lnSpc>
                <a:spcPct val="90000"/>
              </a:lnSpc>
              <a:spcBef>
                <a:spcPts val="0"/>
              </a:spcBef>
              <a:spcAft>
                <a:spcPts val="0"/>
              </a:spcAft>
              <a:buClr>
                <a:srgbClr val="000000"/>
              </a:buClr>
              <a:buSzPts val="1800"/>
              <a:buAutoNum type="alphaLcPeriod"/>
            </a:pPr>
            <a:r>
              <a:rPr lang="en-US" sz="1800">
                <a:solidFill>
                  <a:srgbClr val="000000"/>
                </a:solidFill>
              </a:rPr>
              <a:t>Committee Chairs						     		</a:t>
            </a:r>
            <a:endParaRPr sz="1800">
              <a:solidFill>
                <a:srgbClr val="000000"/>
              </a:solidFill>
            </a:endParaRPr>
          </a:p>
          <a:p>
            <a:pPr indent="0" lvl="0" marL="0" rtl="0" algn="l">
              <a:spcBef>
                <a:spcPts val="0"/>
              </a:spcBef>
              <a:spcAft>
                <a:spcPts val="0"/>
              </a:spcAft>
              <a:buNone/>
            </a:pPr>
            <a:r>
              <a:t/>
            </a:r>
            <a:endParaRPr sz="1800">
              <a:solidFill>
                <a:srgbClr val="000000"/>
              </a:solidFill>
            </a:endParaRPr>
          </a:p>
          <a:p>
            <a:pPr indent="0" lvl="0" marL="914400" marR="0" rtl="0" algn="l">
              <a:lnSpc>
                <a:spcPct val="90000"/>
              </a:lnSpc>
              <a:spcBef>
                <a:spcPts val="0"/>
              </a:spcBef>
              <a:spcAft>
                <a:spcPts val="0"/>
              </a:spcAft>
              <a:buNone/>
            </a:pPr>
            <a:r>
              <a:t/>
            </a:r>
            <a:endParaRPr sz="1800">
              <a:solidFill>
                <a:srgbClr val="000000"/>
              </a:solidFill>
            </a:endParaRPr>
          </a:p>
          <a:p>
            <a:pPr indent="-342900" lvl="0" marL="457200" marR="0" rtl="0" algn="l">
              <a:lnSpc>
                <a:spcPct val="90000"/>
              </a:lnSpc>
              <a:spcBef>
                <a:spcPts val="0"/>
              </a:spcBef>
              <a:spcAft>
                <a:spcPts val="0"/>
              </a:spcAft>
              <a:buClr>
                <a:schemeClr val="dk2"/>
              </a:buClr>
              <a:buSzPts val="1800"/>
              <a:buAutoNum type="arabicPeriod"/>
            </a:pPr>
            <a:r>
              <a:rPr lang="en-US" sz="1800">
                <a:solidFill>
                  <a:srgbClr val="000000"/>
                </a:solidFill>
              </a:rPr>
              <a:t>PUBLIC COMMENT INVITATION									      		10 minutes</a:t>
            </a:r>
            <a:endParaRPr sz="1800">
              <a:solidFill>
                <a:srgbClr val="000000"/>
              </a:solidFill>
            </a:endParaRPr>
          </a:p>
          <a:p>
            <a:pPr indent="0" lvl="0" marL="914400" marR="0" rtl="0" algn="l">
              <a:lnSpc>
                <a:spcPct val="90000"/>
              </a:lnSpc>
              <a:spcBef>
                <a:spcPts val="0"/>
              </a:spcBef>
              <a:spcAft>
                <a:spcPts val="0"/>
              </a:spcAft>
              <a:buNone/>
            </a:pPr>
            <a:r>
              <a:t/>
            </a:r>
            <a:endParaRPr sz="1800">
              <a:solidFill>
                <a:srgbClr val="000000"/>
              </a:solidFill>
            </a:endParaRPr>
          </a:p>
          <a:p>
            <a:pPr indent="-342900" lvl="0" marL="457200" marR="0" rtl="0" algn="l">
              <a:lnSpc>
                <a:spcPct val="90000"/>
              </a:lnSpc>
              <a:spcBef>
                <a:spcPts val="0"/>
              </a:spcBef>
              <a:spcAft>
                <a:spcPts val="0"/>
              </a:spcAft>
              <a:buClr>
                <a:schemeClr val="dk2"/>
              </a:buClr>
              <a:buSzPts val="1800"/>
              <a:buAutoNum type="arabicPeriod"/>
            </a:pPr>
            <a:r>
              <a:rPr lang="en-US" sz="1800">
                <a:solidFill>
                  <a:srgbClr val="000000"/>
                </a:solidFill>
              </a:rPr>
              <a:t>GUEST SPEAKER</a:t>
            </a:r>
            <a:endParaRPr sz="1800">
              <a:solidFill>
                <a:srgbClr val="000000"/>
              </a:solidFill>
            </a:endParaRPr>
          </a:p>
          <a:p>
            <a:pPr indent="-342900" lvl="1" marL="914400" marR="0" rtl="0" algn="l">
              <a:lnSpc>
                <a:spcPct val="90000"/>
              </a:lnSpc>
              <a:spcBef>
                <a:spcPts val="0"/>
              </a:spcBef>
              <a:spcAft>
                <a:spcPts val="0"/>
              </a:spcAft>
              <a:buClr>
                <a:srgbClr val="000000"/>
              </a:buClr>
              <a:buSzPts val="1800"/>
              <a:buAutoNum type="alphaLcPeriod"/>
            </a:pPr>
            <a:r>
              <a:rPr lang="en-US" sz="1800">
                <a:solidFill>
                  <a:srgbClr val="000000"/>
                </a:solidFill>
              </a:rPr>
              <a:t>Lake Oswego School Board											5 min.</a:t>
            </a:r>
            <a:endParaRPr sz="1800">
              <a:solidFill>
                <a:srgbClr val="000000"/>
              </a:solidFill>
            </a:endParaRPr>
          </a:p>
          <a:p>
            <a:pPr indent="0" lvl="0" marL="0" rtl="0" algn="l">
              <a:lnSpc>
                <a:spcPct val="107916"/>
              </a:lnSpc>
              <a:spcBef>
                <a:spcPts val="0"/>
              </a:spcBef>
              <a:spcAft>
                <a:spcPts val="0"/>
              </a:spcAft>
              <a:buNone/>
            </a:pPr>
            <a:r>
              <a:t/>
            </a:r>
            <a:endParaRPr sz="1800"/>
          </a:p>
        </p:txBody>
      </p:sp>
      <p:pic>
        <p:nvPicPr>
          <p:cNvPr id="151" name="Google Shape;151;gc88c6b8370_0_0"/>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26" name="Shape 326"/>
        <p:cNvGrpSpPr/>
        <p:nvPr/>
      </p:nvGrpSpPr>
      <p:grpSpPr>
        <a:xfrm>
          <a:off x="0" y="0"/>
          <a:ext cx="0" cy="0"/>
          <a:chOff x="0" y="0"/>
          <a:chExt cx="0" cy="0"/>
        </a:xfrm>
      </p:grpSpPr>
      <p:sp>
        <p:nvSpPr>
          <p:cNvPr id="327" name="Google Shape;327;gd3a8ef5a53_0_53"/>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28" name="Google Shape;328;gd3a8ef5a53_0_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2000"/>
              <a:t>Neighborhood Enhancement Program - Al Calabria  </a:t>
            </a:r>
            <a:endParaRPr sz="2000"/>
          </a:p>
        </p:txBody>
      </p:sp>
      <p:pic>
        <p:nvPicPr>
          <p:cNvPr id="329" name="Google Shape;329;gd3a8ef5a53_0_53"/>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pic>
        <p:nvPicPr>
          <p:cNvPr id="330" name="Google Shape;330;gd3a8ef5a53_0_53"/>
          <p:cNvPicPr preferRelativeResize="0"/>
          <p:nvPr/>
        </p:nvPicPr>
        <p:blipFill>
          <a:blip r:embed="rId4">
            <a:alphaModFix/>
          </a:blip>
          <a:stretch>
            <a:fillRect/>
          </a:stretch>
        </p:blipFill>
        <p:spPr>
          <a:xfrm>
            <a:off x="3412549" y="2412925"/>
            <a:ext cx="5366901" cy="4235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34" name="Shape 334"/>
        <p:cNvGrpSpPr/>
        <p:nvPr/>
      </p:nvGrpSpPr>
      <p:grpSpPr>
        <a:xfrm>
          <a:off x="0" y="0"/>
          <a:ext cx="0" cy="0"/>
          <a:chOff x="0" y="0"/>
          <a:chExt cx="0" cy="0"/>
        </a:xfrm>
      </p:grpSpPr>
      <p:sp>
        <p:nvSpPr>
          <p:cNvPr id="335" name="Google Shape;335;gd3a8ef5a53_0_59"/>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COMMITTEE REPORTS</a:t>
            </a:r>
            <a:endParaRPr/>
          </a:p>
        </p:txBody>
      </p:sp>
      <p:sp>
        <p:nvSpPr>
          <p:cNvPr id="336" name="Google Shape;336;gd3a8ef5a53_0_5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2000"/>
              <a:t>Pre-Application Process - Mary Palm</a:t>
            </a:r>
            <a:endParaRPr sz="2000"/>
          </a:p>
          <a:p>
            <a:pPr indent="0" lvl="0" marL="0" rtl="0" algn="l">
              <a:lnSpc>
                <a:spcPct val="107916"/>
              </a:lnSpc>
              <a:spcBef>
                <a:spcPts val="0"/>
              </a:spcBef>
              <a:spcAft>
                <a:spcPts val="0"/>
              </a:spcAft>
              <a:buNone/>
            </a:pPr>
            <a:r>
              <a:t/>
            </a:r>
            <a:endParaRPr sz="2000"/>
          </a:p>
          <a:p>
            <a:pPr indent="0" lvl="0" marL="0" rtl="0" algn="l">
              <a:lnSpc>
                <a:spcPct val="107916"/>
              </a:lnSpc>
              <a:spcBef>
                <a:spcPts val="0"/>
              </a:spcBef>
              <a:spcAft>
                <a:spcPts val="0"/>
              </a:spcAft>
              <a:buNone/>
            </a:pPr>
            <a:r>
              <a:t/>
            </a:r>
            <a:endParaRPr sz="2000"/>
          </a:p>
        </p:txBody>
      </p:sp>
      <p:pic>
        <p:nvPicPr>
          <p:cNvPr id="337" name="Google Shape;337;gd3a8ef5a53_0_59"/>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pic>
        <p:nvPicPr>
          <p:cNvPr id="338" name="Google Shape;338;gd3a8ef5a53_0_59"/>
          <p:cNvPicPr preferRelativeResize="0"/>
          <p:nvPr/>
        </p:nvPicPr>
        <p:blipFill rotWithShape="1">
          <a:blip r:embed="rId4">
            <a:alphaModFix/>
          </a:blip>
          <a:srcRect b="35018" l="0" r="0" t="0"/>
          <a:stretch/>
        </p:blipFill>
        <p:spPr>
          <a:xfrm>
            <a:off x="2480400" y="2413375"/>
            <a:ext cx="7231199" cy="41630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42" name="Shape 342"/>
        <p:cNvGrpSpPr/>
        <p:nvPr/>
      </p:nvGrpSpPr>
      <p:grpSpPr>
        <a:xfrm>
          <a:off x="0" y="0"/>
          <a:ext cx="0" cy="0"/>
          <a:chOff x="0" y="0"/>
          <a:chExt cx="0" cy="0"/>
        </a:xfrm>
      </p:grpSpPr>
      <p:sp>
        <p:nvSpPr>
          <p:cNvPr id="343" name="Google Shape;343;gd55f046d59_0_4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OLD BUSINESS &amp; ACTION ITEMS</a:t>
            </a:r>
            <a:endParaRPr/>
          </a:p>
        </p:txBody>
      </p:sp>
      <p:sp>
        <p:nvSpPr>
          <p:cNvPr id="344" name="Google Shape;344;gd55f046d59_0_4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a:t>
            </a:r>
            <a:endParaRPr/>
          </a:p>
        </p:txBody>
      </p:sp>
      <p:pic>
        <p:nvPicPr>
          <p:cNvPr id="345" name="Google Shape;345;gd55f046d59_0_40"/>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49" name="Shape 349"/>
        <p:cNvGrpSpPr/>
        <p:nvPr/>
      </p:nvGrpSpPr>
      <p:grpSpPr>
        <a:xfrm>
          <a:off x="0" y="0"/>
          <a:ext cx="0" cy="0"/>
          <a:chOff x="0" y="0"/>
          <a:chExt cx="0" cy="0"/>
        </a:xfrm>
      </p:grpSpPr>
      <p:sp>
        <p:nvSpPr>
          <p:cNvPr id="350" name="Google Shape;350;gd55f046d59_0_52"/>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NEW BUSINESS</a:t>
            </a:r>
            <a:endParaRPr/>
          </a:p>
        </p:txBody>
      </p:sp>
      <p:sp>
        <p:nvSpPr>
          <p:cNvPr id="351" name="Google Shape;351;gd55f046d59_0_5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07916"/>
              </a:lnSpc>
              <a:spcBef>
                <a:spcPts val="0"/>
              </a:spcBef>
              <a:spcAft>
                <a:spcPts val="0"/>
              </a:spcAft>
              <a:buClr>
                <a:srgbClr val="000000"/>
              </a:buClr>
              <a:buSzPts val="1800"/>
              <a:buChar char="●"/>
            </a:pPr>
            <a:r>
              <a:rPr lang="en-US" sz="1800">
                <a:solidFill>
                  <a:srgbClr val="000000"/>
                </a:solidFill>
              </a:rPr>
              <a:t>P</a:t>
            </a:r>
            <a:r>
              <a:rPr lang="en-US" sz="1800">
                <a:solidFill>
                  <a:srgbClr val="000000"/>
                </a:solidFill>
              </a:rPr>
              <a:t>NA ELECTION						Al Calabria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Electronic only - Go to </a:t>
            </a:r>
            <a:r>
              <a:rPr lang="en-US" sz="1800" u="sng">
                <a:solidFill>
                  <a:schemeClr val="hlink"/>
                </a:solidFill>
                <a:hlinkClick r:id="rId3"/>
              </a:rPr>
              <a:t>www.PalisadesNeighborhood.org</a:t>
            </a:r>
            <a:r>
              <a:rPr lang="en-US" sz="1800">
                <a:solidFill>
                  <a:srgbClr val="000000"/>
                </a:solidFill>
              </a:rPr>
              <a:t>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Vote for chair and your area rep</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Elected area reps elect Vice Chair, Secretary and Treasurer</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Submit vote by midnight, April 29th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Within 2 weeks of the general election, the board meets and elects the vice chair, treasurer and secretary from the members of the board</a:t>
            </a:r>
            <a:endParaRPr/>
          </a:p>
          <a:p>
            <a:pPr indent="0" lvl="0" marL="914400" rtl="0" algn="l">
              <a:lnSpc>
                <a:spcPct val="90000"/>
              </a:lnSpc>
              <a:spcBef>
                <a:spcPts val="0"/>
              </a:spcBef>
              <a:spcAft>
                <a:spcPts val="0"/>
              </a:spcAft>
              <a:buNone/>
            </a:pPr>
            <a:r>
              <a:t/>
            </a:r>
            <a:endParaRPr/>
          </a:p>
          <a:p>
            <a:pPr indent="0" lvl="0" marL="914400" rtl="0" algn="l">
              <a:lnSpc>
                <a:spcPct val="90000"/>
              </a:lnSpc>
              <a:spcBef>
                <a:spcPts val="0"/>
              </a:spcBef>
              <a:spcAft>
                <a:spcPts val="0"/>
              </a:spcAft>
              <a:buNone/>
            </a:pPr>
            <a:r>
              <a:t/>
            </a:r>
            <a:endParaRPr/>
          </a:p>
        </p:txBody>
      </p:sp>
      <p:pic>
        <p:nvPicPr>
          <p:cNvPr id="352" name="Google Shape;352;gd55f046d59_0_52"/>
          <p:cNvPicPr preferRelativeResize="0"/>
          <p:nvPr/>
        </p:nvPicPr>
        <p:blipFill rotWithShape="1">
          <a:blip r:embed="rId4">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56" name="Shape 356"/>
        <p:cNvGrpSpPr/>
        <p:nvPr/>
      </p:nvGrpSpPr>
      <p:grpSpPr>
        <a:xfrm>
          <a:off x="0" y="0"/>
          <a:ext cx="0" cy="0"/>
          <a:chOff x="0" y="0"/>
          <a:chExt cx="0" cy="0"/>
        </a:xfrm>
      </p:grpSpPr>
      <p:sp>
        <p:nvSpPr>
          <p:cNvPr id="357" name="Google Shape;357;gd55f046d59_0_57"/>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NEW BUSINESS</a:t>
            </a:r>
            <a:endParaRPr/>
          </a:p>
        </p:txBody>
      </p:sp>
      <p:sp>
        <p:nvSpPr>
          <p:cNvPr id="358" name="Google Shape;358;gd55f046d59_0_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07916"/>
              </a:lnSpc>
              <a:spcBef>
                <a:spcPts val="0"/>
              </a:spcBef>
              <a:spcAft>
                <a:spcPts val="0"/>
              </a:spcAft>
              <a:buClr>
                <a:srgbClr val="000000"/>
              </a:buClr>
              <a:buSzPts val="1800"/>
              <a:buChar char="●"/>
            </a:pPr>
            <a:r>
              <a:rPr lang="en-US" sz="1800">
                <a:solidFill>
                  <a:srgbClr val="000000"/>
                </a:solidFill>
              </a:rPr>
              <a:t>Aquatic &amp; Rec. Center					Rob Heape						10 min.</a:t>
            </a:r>
            <a:endParaRPr sz="1800">
              <a:solidFill>
                <a:srgbClr val="000000"/>
              </a:solidFill>
            </a:endParaRPr>
          </a:p>
          <a:p>
            <a:pPr indent="-342900" lvl="0" marL="457200" rtl="0" algn="l">
              <a:lnSpc>
                <a:spcPct val="107916"/>
              </a:lnSpc>
              <a:spcBef>
                <a:spcPts val="0"/>
              </a:spcBef>
              <a:spcAft>
                <a:spcPts val="0"/>
              </a:spcAft>
              <a:buClr>
                <a:srgbClr val="000000"/>
              </a:buClr>
              <a:buSzPts val="1800"/>
              <a:buChar char="●"/>
            </a:pPr>
            <a:r>
              <a:rPr lang="en-US" sz="1800">
                <a:solidFill>
                  <a:srgbClr val="000000"/>
                </a:solidFill>
              </a:rPr>
              <a:t>Rassekh Park</a:t>
            </a:r>
            <a:endParaRPr/>
          </a:p>
        </p:txBody>
      </p:sp>
      <p:pic>
        <p:nvPicPr>
          <p:cNvPr id="359" name="Google Shape;359;gd55f046d59_0_57"/>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63" name="Shape 363"/>
        <p:cNvGrpSpPr/>
        <p:nvPr/>
      </p:nvGrpSpPr>
      <p:grpSpPr>
        <a:xfrm>
          <a:off x="0" y="0"/>
          <a:ext cx="0" cy="0"/>
          <a:chOff x="0" y="0"/>
          <a:chExt cx="0" cy="0"/>
        </a:xfrm>
      </p:grpSpPr>
      <p:sp>
        <p:nvSpPr>
          <p:cNvPr id="364" name="Google Shape;364;gd3a8ef5a53_0_1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ADJOURNMENT</a:t>
            </a:r>
            <a:endParaRPr/>
          </a:p>
        </p:txBody>
      </p:sp>
      <p:sp>
        <p:nvSpPr>
          <p:cNvPr id="365" name="Google Shape;365;gd3a8ef5a53_0_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457200" rtl="0" algn="l">
              <a:lnSpc>
                <a:spcPct val="107916"/>
              </a:lnSpc>
              <a:spcBef>
                <a:spcPts val="0"/>
              </a:spcBef>
              <a:spcAft>
                <a:spcPts val="0"/>
              </a:spcAft>
              <a:buNone/>
            </a:pPr>
            <a:r>
              <a:t/>
            </a:r>
            <a:endParaRPr/>
          </a:p>
        </p:txBody>
      </p:sp>
      <p:pic>
        <p:nvPicPr>
          <p:cNvPr id="366" name="Google Shape;366;gd3a8ef5a53_0_15"/>
          <p:cNvPicPr preferRelativeResize="0"/>
          <p:nvPr/>
        </p:nvPicPr>
        <p:blipFill rotWithShape="1">
          <a:blip r:embed="rId3">
            <a:alphaModFix/>
          </a:blip>
          <a:srcRect b="0" l="0" r="0" t="0"/>
          <a:stretch/>
        </p:blipFill>
        <p:spPr>
          <a:xfrm>
            <a:off x="4890750" y="2920788"/>
            <a:ext cx="2292525" cy="2160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70" name="Shape 370"/>
        <p:cNvGrpSpPr/>
        <p:nvPr/>
      </p:nvGrpSpPr>
      <p:grpSpPr>
        <a:xfrm>
          <a:off x="0" y="0"/>
          <a:ext cx="0" cy="0"/>
          <a:chOff x="0" y="0"/>
          <a:chExt cx="0" cy="0"/>
        </a:xfrm>
      </p:grpSpPr>
      <p:sp>
        <p:nvSpPr>
          <p:cNvPr id="371" name="Google Shape;371;gc88c6b8370_0_5"/>
          <p:cNvSpPr txBox="1"/>
          <p:nvPr/>
        </p:nvSpPr>
        <p:spPr>
          <a:xfrm>
            <a:off x="961274" y="505450"/>
            <a:ext cx="102693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300"/>
              <a:buFont typeface="Arial"/>
              <a:buNone/>
            </a:pPr>
            <a:r>
              <a:rPr b="1" i="0" lang="en-US" sz="2300" u="none" cap="none" strike="noStrike">
                <a:solidFill>
                  <a:srgbClr val="000000"/>
                </a:solidFill>
                <a:latin typeface="Calibri"/>
                <a:ea typeface="Calibri"/>
                <a:cs typeface="Calibri"/>
                <a:sym typeface="Calibri"/>
              </a:rPr>
              <a:t>THE ROLE OF PALISADES NEIGHBORHOOD ASSOCIATION (PNA) IN EMERGENCIES</a:t>
            </a:r>
            <a:endParaRPr b="1" i="0" sz="1900" u="none" cap="none" strike="noStrike">
              <a:solidFill>
                <a:srgbClr val="000000"/>
              </a:solidFill>
              <a:latin typeface="Arial"/>
              <a:ea typeface="Arial"/>
              <a:cs typeface="Arial"/>
              <a:sym typeface="Arial"/>
            </a:endParaRPr>
          </a:p>
        </p:txBody>
      </p:sp>
      <p:sp>
        <p:nvSpPr>
          <p:cNvPr id="372" name="Google Shape;372;gc88c6b8370_0_5"/>
          <p:cNvSpPr txBox="1"/>
          <p:nvPr/>
        </p:nvSpPr>
        <p:spPr>
          <a:xfrm>
            <a:off x="1276140" y="1105319"/>
            <a:ext cx="10088400" cy="50796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TO THE EXTENT POSSIBLE, PNA’S MAIN RESPONSIBILITY IN AN EMERGENCY IS TO COMMUNICATE TO ALL RESIDENTS:</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42900" lvl="1" marL="800100" marR="0" rtl="0" algn="l">
              <a:lnSpc>
                <a:spcPct val="100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WHATEVER IS RELIABLY KNOWN ABOUT THE EXTENT OF DAMAGE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EFFORTS TO MITIGATE BY CITY AND OTHER AUTHORITIES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ADVICE ON INDIVIDUAL ACTIONS RECOMMENDED</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rgbClr val="000000"/>
              </a:buClr>
              <a:buSzPts val="1800"/>
              <a:buFont typeface="Calibri"/>
              <a:buAutoNum type="arabicPeriod"/>
            </a:pPr>
            <a:r>
              <a:rPr b="0" i="0" lang="en-US" sz="1800" u="none" cap="none" strike="noStrike">
                <a:solidFill>
                  <a:srgbClr val="000000"/>
                </a:solidFill>
                <a:latin typeface="Calibri"/>
                <a:ea typeface="Calibri"/>
                <a:cs typeface="Calibri"/>
                <a:sym typeface="Calibri"/>
              </a:rPr>
              <a:t>RESOURCES AVAILABLE</a:t>
            </a:r>
            <a:endParaRPr b="0" i="0" sz="1400" u="none" cap="none" strike="noStrike">
              <a:solidFill>
                <a:srgbClr val="000000"/>
              </a:solidFill>
              <a:latin typeface="Arial"/>
              <a:ea typeface="Arial"/>
              <a:cs typeface="Arial"/>
              <a:sym typeface="Arial"/>
            </a:endParaRPr>
          </a:p>
          <a:p>
            <a:pPr indent="-228600" lvl="1" marL="80010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RESIDENTS SHOULD CHECK PNA WEBSITE, NEXTDOOR PALISADES AND WATCH FOR AN EMAIL BLAST FROM US AFTER YOU OPT-IN THROUGH THE PNA WEBSITE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WHERE APPROPRIATE, SEEK RESOURCES FROM CITY OR OTHER AUTHORITIES FOR SAFETY AND MITIGATION, E.G., BINS FOR DEBRIS</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AL CALABRIA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ACTING VICE-CHAIR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PNA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76" name="Shape 376"/>
        <p:cNvGrpSpPr/>
        <p:nvPr/>
      </p:nvGrpSpPr>
      <p:grpSpPr>
        <a:xfrm>
          <a:off x="0" y="0"/>
          <a:ext cx="0" cy="0"/>
          <a:chOff x="0" y="0"/>
          <a:chExt cx="0" cy="0"/>
        </a:xfrm>
      </p:grpSpPr>
      <p:sp>
        <p:nvSpPr>
          <p:cNvPr id="377" name="Google Shape;377;gc98b812401_0_761"/>
          <p:cNvSpPr txBox="1"/>
          <p:nvPr>
            <p:ph type="title"/>
          </p:nvPr>
        </p:nvSpPr>
        <p:spPr>
          <a:xfrm>
            <a:off x="838200" y="12449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US" sz="3200"/>
              <a:t>THANK YOU - QUESTIONS</a:t>
            </a:r>
            <a:endParaRPr sz="3200">
              <a:solidFill>
                <a:srgbClr val="7030A0"/>
              </a:solidFill>
            </a:endParaRPr>
          </a:p>
        </p:txBody>
      </p:sp>
      <p:sp>
        <p:nvSpPr>
          <p:cNvPr id="378" name="Google Shape;378;gc98b812401_0_761"/>
          <p:cNvSpPr txBox="1"/>
          <p:nvPr>
            <p:ph idx="1" type="body"/>
          </p:nvPr>
        </p:nvSpPr>
        <p:spPr>
          <a:xfrm>
            <a:off x="838200" y="1260909"/>
            <a:ext cx="10515600" cy="5313000"/>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1000"/>
              </a:spcBef>
              <a:spcAft>
                <a:spcPts val="0"/>
              </a:spcAft>
              <a:buClr>
                <a:schemeClr val="dk1"/>
              </a:buClr>
              <a:buSzPts val="2800"/>
              <a:buNone/>
            </a:pPr>
            <a:r>
              <a:t/>
            </a:r>
            <a:endParaRPr sz="1500"/>
          </a:p>
          <a:p>
            <a:pPr indent="-50800" lvl="0" marL="228600" rtl="0" algn="l">
              <a:lnSpc>
                <a:spcPct val="90000"/>
              </a:lnSpc>
              <a:spcBef>
                <a:spcPts val="1000"/>
              </a:spcBef>
              <a:spcAft>
                <a:spcPts val="0"/>
              </a:spcAft>
              <a:buClr>
                <a:schemeClr val="dk1"/>
              </a:buClr>
              <a:buSzPts val="2800"/>
              <a:buNone/>
            </a:pPr>
            <a:r>
              <a:rPr lang="en-US" u="sng">
                <a:solidFill>
                  <a:schemeClr val="hlink"/>
                </a:solidFill>
                <a:hlinkClick r:id="rId3"/>
              </a:rPr>
              <a:t>http://www.palisadesneighborhood.org/</a:t>
            </a:r>
            <a:r>
              <a:rPr lang="en-US"/>
              <a:t> </a:t>
            </a:r>
            <a:endParaRPr/>
          </a:p>
          <a:p>
            <a:pPr indent="-50800" lvl="0" marL="228600" rtl="0" algn="l">
              <a:lnSpc>
                <a:spcPct val="90000"/>
              </a:lnSpc>
              <a:spcBef>
                <a:spcPts val="1600"/>
              </a:spcBef>
              <a:spcAft>
                <a:spcPts val="0"/>
              </a:spcAft>
              <a:buClr>
                <a:schemeClr val="dk1"/>
              </a:buClr>
              <a:buSzPts val="2800"/>
              <a:buNone/>
            </a:pPr>
            <a:r>
              <a:rPr lang="en-US" u="sng">
                <a:solidFill>
                  <a:schemeClr val="hlink"/>
                </a:solidFill>
                <a:hlinkClick r:id="rId4"/>
              </a:rPr>
              <a:t>Palisades Neighborhood, Lake Oswego, OR – Bringing you news and history about your neighborhood.</a:t>
            </a:r>
            <a:r>
              <a:rPr lang="en-US"/>
              <a:t> </a:t>
            </a:r>
            <a:endParaRPr/>
          </a:p>
          <a:p>
            <a:pPr indent="-50800" lvl="0" marL="228600" rtl="0" algn="l">
              <a:lnSpc>
                <a:spcPct val="90000"/>
              </a:lnSpc>
              <a:spcBef>
                <a:spcPts val="1600"/>
              </a:spcBef>
              <a:spcAft>
                <a:spcPts val="0"/>
              </a:spcAft>
              <a:buClr>
                <a:schemeClr val="dk1"/>
              </a:buClr>
              <a:buSzPts val="2800"/>
              <a:buNone/>
            </a:pPr>
            <a:r>
              <a:t/>
            </a:r>
            <a:endParaRPr/>
          </a:p>
          <a:p>
            <a:pPr indent="0" lvl="0" marL="0" rtl="0" algn="l">
              <a:spcBef>
                <a:spcPts val="1600"/>
              </a:spcBef>
              <a:spcAft>
                <a:spcPts val="0"/>
              </a:spcAft>
              <a:buNone/>
            </a:pPr>
            <a:r>
              <a:rPr lang="en-US" sz="1800">
                <a:solidFill>
                  <a:srgbClr val="FFFFFF"/>
                </a:solidFill>
              </a:rPr>
              <a:t>●</a:t>
            </a:r>
            <a:r>
              <a:rPr lang="en-US" sz="1800">
                <a:solidFill>
                  <a:srgbClr val="233A44"/>
                </a:solidFill>
              </a:rPr>
              <a:t> Brief survey that can be administered during the general meeting along these lines:</a:t>
            </a:r>
            <a:endParaRPr sz="1800">
              <a:solidFill>
                <a:srgbClr val="233A44"/>
              </a:solidFill>
            </a:endParaRPr>
          </a:p>
          <a:p>
            <a:pPr indent="0" lvl="0" marL="457200" rtl="0" algn="l">
              <a:spcBef>
                <a:spcPts val="0"/>
              </a:spcBef>
              <a:spcAft>
                <a:spcPts val="0"/>
              </a:spcAft>
              <a:buNone/>
            </a:pPr>
            <a:r>
              <a:rPr lang="en-US" sz="1800">
                <a:solidFill>
                  <a:srgbClr val="FFFFFF"/>
                </a:solidFill>
              </a:rPr>
              <a:t>○	</a:t>
            </a:r>
            <a:r>
              <a:rPr lang="en-US" sz="1600">
                <a:solidFill>
                  <a:srgbClr val="233A44"/>
                </a:solidFill>
              </a:rPr>
              <a:t>What went well in the meeting and is something you’d like to see continued in future meetings?</a:t>
            </a:r>
            <a:endParaRPr sz="1600">
              <a:solidFill>
                <a:srgbClr val="233A44"/>
              </a:solidFill>
            </a:endParaRPr>
          </a:p>
          <a:p>
            <a:pPr indent="0" lvl="0" marL="457200" rtl="0" algn="l">
              <a:spcBef>
                <a:spcPts val="0"/>
              </a:spcBef>
              <a:spcAft>
                <a:spcPts val="0"/>
              </a:spcAft>
              <a:buNone/>
            </a:pPr>
            <a:r>
              <a:rPr lang="en-US" sz="1800">
                <a:solidFill>
                  <a:srgbClr val="FFFFFF"/>
                </a:solidFill>
              </a:rPr>
              <a:t>○	</a:t>
            </a:r>
            <a:r>
              <a:rPr lang="en-US" sz="1600">
                <a:solidFill>
                  <a:srgbClr val="233A44"/>
                </a:solidFill>
              </a:rPr>
              <a:t>What did not go well and is something you’d like changed?  What changes would you like to see?</a:t>
            </a:r>
            <a:endParaRPr sz="1600">
              <a:solidFill>
                <a:srgbClr val="233A44"/>
              </a:solidFill>
            </a:endParaRPr>
          </a:p>
          <a:p>
            <a:pPr indent="0" lvl="0" marL="457200" rtl="0" algn="l">
              <a:spcBef>
                <a:spcPts val="0"/>
              </a:spcBef>
              <a:spcAft>
                <a:spcPts val="0"/>
              </a:spcAft>
              <a:buNone/>
            </a:pPr>
            <a:r>
              <a:rPr lang="en-US" sz="1800">
                <a:solidFill>
                  <a:srgbClr val="FFFFFF"/>
                </a:solidFill>
              </a:rPr>
              <a:t>○	</a:t>
            </a:r>
            <a:r>
              <a:rPr lang="en-US" sz="1600">
                <a:solidFill>
                  <a:srgbClr val="233A44"/>
                </a:solidFill>
              </a:rPr>
              <a:t>Was the meeting format effective and if not, what would you change?</a:t>
            </a:r>
            <a:endParaRPr sz="1600">
              <a:solidFill>
                <a:srgbClr val="233A44"/>
              </a:solidFill>
            </a:endParaRPr>
          </a:p>
          <a:p>
            <a:pPr indent="0" lvl="0" marL="457200" rtl="0" algn="l">
              <a:spcBef>
                <a:spcPts val="0"/>
              </a:spcBef>
              <a:spcAft>
                <a:spcPts val="0"/>
              </a:spcAft>
              <a:buNone/>
            </a:pPr>
            <a:r>
              <a:rPr lang="en-US" sz="1800">
                <a:solidFill>
                  <a:srgbClr val="FFFFFF"/>
                </a:solidFill>
              </a:rPr>
              <a:t>○	</a:t>
            </a:r>
            <a:r>
              <a:rPr lang="en-US" sz="1600">
                <a:solidFill>
                  <a:srgbClr val="233A44"/>
                </a:solidFill>
              </a:rPr>
              <a:t>Are you interested in becoming an area rep for one of the unrepresented areas or in working on one of our committees?</a:t>
            </a:r>
            <a:endParaRPr sz="1600">
              <a:solidFill>
                <a:srgbClr val="233A44"/>
              </a:solidFill>
            </a:endParaRPr>
          </a:p>
          <a:p>
            <a:pPr indent="0" lvl="0" marL="457200" rtl="0" algn="l">
              <a:spcBef>
                <a:spcPts val="0"/>
              </a:spcBef>
              <a:spcAft>
                <a:spcPts val="0"/>
              </a:spcAft>
              <a:buNone/>
            </a:pPr>
            <a:r>
              <a:rPr lang="en-US" sz="1800">
                <a:solidFill>
                  <a:srgbClr val="FFFFFF"/>
                </a:solidFill>
              </a:rPr>
              <a:t>○	</a:t>
            </a:r>
            <a:r>
              <a:rPr lang="en-US" sz="1600">
                <a:solidFill>
                  <a:srgbClr val="233A44"/>
                </a:solidFill>
              </a:rPr>
              <a:t>Have you signed up on our website for our newsletter?</a:t>
            </a:r>
            <a:endParaRPr sz="1600">
              <a:solidFill>
                <a:srgbClr val="233A44"/>
              </a:solidFill>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55" name="Shape 155"/>
        <p:cNvGrpSpPr/>
        <p:nvPr/>
      </p:nvGrpSpPr>
      <p:grpSpPr>
        <a:xfrm>
          <a:off x="0" y="0"/>
          <a:ext cx="0" cy="0"/>
          <a:chOff x="0" y="0"/>
          <a:chExt cx="0" cy="0"/>
        </a:xfrm>
      </p:grpSpPr>
      <p:sp>
        <p:nvSpPr>
          <p:cNvPr id="156" name="Google Shape;156;gd55f046d59_0_1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AGENDA</a:t>
            </a:r>
            <a:endParaRPr/>
          </a:p>
        </p:txBody>
      </p:sp>
      <p:sp>
        <p:nvSpPr>
          <p:cNvPr id="157" name="Google Shape;157;gd55f046d59_0_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1800">
                <a:solidFill>
                  <a:srgbClr val="000000"/>
                </a:solidFill>
              </a:rPr>
              <a:t>4. 	</a:t>
            </a:r>
            <a:r>
              <a:rPr lang="en-US" sz="1800">
                <a:solidFill>
                  <a:srgbClr val="000000"/>
                </a:solidFill>
              </a:rPr>
              <a:t>COMMITTEE REPORTS</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Webmaster			Frederique Lavios		Website update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Communications 		Mario Campbell		Nextdoor Postings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Emergency Prep		Rick Eilers			Storm Learnings			5 min.</a:t>
            </a:r>
            <a:endParaRPr sz="1800">
              <a:solidFill>
                <a:srgbClr val="000000"/>
              </a:solidFill>
            </a:endParaRPr>
          </a:p>
          <a:p>
            <a:pPr indent="457200" lvl="0" marL="3200400" rtl="0" algn="l">
              <a:lnSpc>
                <a:spcPct val="107916"/>
              </a:lnSpc>
              <a:spcBef>
                <a:spcPts val="0"/>
              </a:spcBef>
              <a:spcAft>
                <a:spcPts val="0"/>
              </a:spcAft>
              <a:buNone/>
            </a:pPr>
            <a:r>
              <a:rPr lang="en-US" sz="1800">
                <a:solidFill>
                  <a:srgbClr val="000000"/>
                </a:solidFill>
              </a:rPr>
              <a:t>Mark Thornburg		Emergency Messaging		5 min.</a:t>
            </a:r>
            <a:endParaRPr sz="1800">
              <a:solidFill>
                <a:srgbClr val="000000"/>
              </a:solidFill>
            </a:endParaRPr>
          </a:p>
          <a:p>
            <a:pPr indent="457200" lvl="0" marL="3200400" rtl="0" algn="l">
              <a:lnSpc>
                <a:spcPct val="107916"/>
              </a:lnSpc>
              <a:spcBef>
                <a:spcPts val="0"/>
              </a:spcBef>
              <a:spcAft>
                <a:spcPts val="0"/>
              </a:spcAft>
              <a:buNone/>
            </a:pPr>
            <a:r>
              <a:rPr lang="en-US" sz="1800">
                <a:solidFill>
                  <a:srgbClr val="000000"/>
                </a:solidFill>
              </a:rPr>
              <a:t>Kirsty Reilly			Storm Response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Tree Committee		Tom Horman			Tree permit process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Traffic Committee		Kim Beeler			Traffic update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N’hood Enhancement Pgm.	Al Calabria			Neighborhood Signs		5 min.</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Pre-Application Process		Mary Palm			Pre-App Process			5 min.</a:t>
            </a:r>
            <a:endParaRPr sz="1800">
              <a:solidFill>
                <a:srgbClr val="000000"/>
              </a:solidFill>
            </a:endParaRPr>
          </a:p>
          <a:p>
            <a:pPr indent="0" lvl="0" marL="457200" rtl="0" algn="l">
              <a:lnSpc>
                <a:spcPct val="107916"/>
              </a:lnSpc>
              <a:spcBef>
                <a:spcPts val="0"/>
              </a:spcBef>
              <a:spcAft>
                <a:spcPts val="0"/>
              </a:spcAft>
              <a:buNone/>
            </a:pPr>
            <a:r>
              <a:t/>
            </a:r>
            <a:endParaRPr sz="1800">
              <a:solidFill>
                <a:srgbClr val="000000"/>
              </a:solidFill>
            </a:endParaRPr>
          </a:p>
          <a:p>
            <a:pPr indent="0" lvl="0" marL="0" rtl="0" algn="l">
              <a:lnSpc>
                <a:spcPct val="107916"/>
              </a:lnSpc>
              <a:spcBef>
                <a:spcPts val="0"/>
              </a:spcBef>
              <a:spcAft>
                <a:spcPts val="0"/>
              </a:spcAft>
              <a:buNone/>
            </a:pPr>
            <a:r>
              <a:rPr lang="en-US" sz="1800">
                <a:solidFill>
                  <a:srgbClr val="000000"/>
                </a:solidFill>
              </a:rPr>
              <a:t>5.	OLD BUSINESS AND ACTION ITEMS									10 min.</a:t>
            </a:r>
            <a:endParaRPr sz="1800">
              <a:solidFill>
                <a:srgbClr val="000000"/>
              </a:solidFill>
            </a:endParaRPr>
          </a:p>
          <a:p>
            <a:pPr indent="0" lvl="0" marL="0" rtl="0" algn="l">
              <a:lnSpc>
                <a:spcPct val="107916"/>
              </a:lnSpc>
              <a:spcBef>
                <a:spcPts val="800"/>
              </a:spcBef>
              <a:spcAft>
                <a:spcPts val="800"/>
              </a:spcAft>
              <a:buNone/>
            </a:pPr>
            <a:r>
              <a:rPr lang="en-US" sz="1800">
                <a:solidFill>
                  <a:srgbClr val="000000"/>
                </a:solidFill>
              </a:rPr>
              <a:t>	</a:t>
            </a:r>
            <a:endParaRPr sz="1800"/>
          </a:p>
        </p:txBody>
      </p:sp>
      <p:pic>
        <p:nvPicPr>
          <p:cNvPr id="158" name="Google Shape;158;gd55f046d59_0_10"/>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2" name="Shape 162"/>
        <p:cNvGrpSpPr/>
        <p:nvPr/>
      </p:nvGrpSpPr>
      <p:grpSpPr>
        <a:xfrm>
          <a:off x="0" y="0"/>
          <a:ext cx="0" cy="0"/>
          <a:chOff x="0" y="0"/>
          <a:chExt cx="0" cy="0"/>
        </a:xfrm>
      </p:grpSpPr>
      <p:sp>
        <p:nvSpPr>
          <p:cNvPr id="163" name="Google Shape;163;gd3a8ef5a53_0_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AGENDA</a:t>
            </a:r>
            <a:endParaRPr/>
          </a:p>
        </p:txBody>
      </p:sp>
      <p:sp>
        <p:nvSpPr>
          <p:cNvPr id="164" name="Google Shape;164;gd3a8ef5a53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1800">
                <a:solidFill>
                  <a:srgbClr val="000000"/>
                </a:solidFill>
              </a:rPr>
              <a:t>6.	</a:t>
            </a:r>
            <a:r>
              <a:rPr lang="en-US" sz="1800">
                <a:solidFill>
                  <a:srgbClr val="000000"/>
                </a:solidFill>
              </a:rPr>
              <a:t>NEW BUSINESS</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PNA ELECTION							Al Calabria						5 min.</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Electronic only</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Vote for chair and your area rep</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Elected area reps elect Vice Chair, Secretary and Treasurer</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Submit vote by midnight, April 29</a:t>
            </a:r>
            <a:r>
              <a:rPr baseline="30000" lang="en-US" sz="1800">
                <a:solidFill>
                  <a:srgbClr val="000000"/>
                </a:solidFill>
              </a:rPr>
              <a:t>th</a:t>
            </a:r>
            <a:endParaRPr sz="1800">
              <a:solidFill>
                <a:srgbClr val="000000"/>
              </a:solidFill>
            </a:endParaRPr>
          </a:p>
          <a:p>
            <a:pPr indent="0" lvl="0" marL="1371600" rtl="0" algn="l">
              <a:lnSpc>
                <a:spcPct val="107916"/>
              </a:lnSpc>
              <a:spcBef>
                <a:spcPts val="0"/>
              </a:spcBef>
              <a:spcAft>
                <a:spcPts val="0"/>
              </a:spcAft>
              <a:buNone/>
            </a:pPr>
            <a:r>
              <a:t/>
            </a:r>
            <a:endParaRPr sz="1800">
              <a:solidFill>
                <a:srgbClr val="000000"/>
              </a:solidFill>
            </a:endParaRPr>
          </a:p>
          <a:p>
            <a:pPr indent="-342900" lvl="1" marL="914400" rtl="0" algn="l">
              <a:lnSpc>
                <a:spcPct val="107916"/>
              </a:lnSpc>
              <a:spcBef>
                <a:spcPts val="0"/>
              </a:spcBef>
              <a:spcAft>
                <a:spcPts val="0"/>
              </a:spcAft>
              <a:buClr>
                <a:srgbClr val="000000"/>
              </a:buClr>
              <a:buSzPts val="1800"/>
              <a:buAutoNum type="alphaLcPeriod"/>
            </a:pPr>
            <a:r>
              <a:rPr lang="en-US" sz="1800">
                <a:solidFill>
                  <a:srgbClr val="000000"/>
                </a:solidFill>
              </a:rPr>
              <a:t>Other new business					Rob Heape						10 min.</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Aquatic &amp; Rec. Center	</a:t>
            </a:r>
            <a:endParaRPr sz="1800">
              <a:solidFill>
                <a:srgbClr val="000000"/>
              </a:solidFill>
            </a:endParaRPr>
          </a:p>
          <a:p>
            <a:pPr indent="-228600" lvl="2" marL="1371600" rtl="0" algn="l">
              <a:lnSpc>
                <a:spcPct val="107916"/>
              </a:lnSpc>
              <a:spcBef>
                <a:spcPts val="0"/>
              </a:spcBef>
              <a:spcAft>
                <a:spcPts val="0"/>
              </a:spcAft>
              <a:buClr>
                <a:srgbClr val="000000"/>
              </a:buClr>
              <a:buSzPts val="1800"/>
              <a:buAutoNum type="romanLcPeriod"/>
            </a:pPr>
            <a:r>
              <a:rPr lang="en-US" sz="1800">
                <a:solidFill>
                  <a:srgbClr val="000000"/>
                </a:solidFill>
              </a:rPr>
              <a:t>Rassekh Park</a:t>
            </a:r>
            <a:endParaRPr sz="1800">
              <a:solidFill>
                <a:srgbClr val="000000"/>
              </a:solidFill>
            </a:endParaRPr>
          </a:p>
          <a:p>
            <a:pPr indent="0" lvl="0" marL="0" rtl="0" algn="l">
              <a:lnSpc>
                <a:spcPct val="107916"/>
              </a:lnSpc>
              <a:spcBef>
                <a:spcPts val="0"/>
              </a:spcBef>
              <a:spcAft>
                <a:spcPts val="0"/>
              </a:spcAft>
              <a:buNone/>
            </a:pPr>
            <a:r>
              <a:t/>
            </a:r>
            <a:endParaRPr sz="1800">
              <a:solidFill>
                <a:srgbClr val="000000"/>
              </a:solidFill>
            </a:endParaRPr>
          </a:p>
          <a:p>
            <a:pPr indent="0" lvl="0" marL="0" rtl="0" algn="l">
              <a:lnSpc>
                <a:spcPct val="107916"/>
              </a:lnSpc>
              <a:spcBef>
                <a:spcPts val="0"/>
              </a:spcBef>
              <a:spcAft>
                <a:spcPts val="0"/>
              </a:spcAft>
              <a:buNone/>
            </a:pPr>
            <a:r>
              <a:rPr lang="en-US" sz="1800">
                <a:solidFill>
                  <a:srgbClr val="000000"/>
                </a:solidFill>
              </a:rPr>
              <a:t>7.	ADJOURN</a:t>
            </a:r>
            <a:endParaRPr sz="1800">
              <a:solidFill>
                <a:srgbClr val="000000"/>
              </a:solidFill>
            </a:endParaRPr>
          </a:p>
          <a:p>
            <a:pPr indent="0" lvl="0" marL="457200" rtl="0" algn="l">
              <a:lnSpc>
                <a:spcPct val="90000"/>
              </a:lnSpc>
              <a:spcBef>
                <a:spcPts val="800"/>
              </a:spcBef>
              <a:spcAft>
                <a:spcPts val="0"/>
              </a:spcAft>
              <a:buNone/>
            </a:pPr>
            <a:r>
              <a:t/>
            </a:r>
            <a:endParaRPr sz="1800"/>
          </a:p>
        </p:txBody>
      </p:sp>
      <p:pic>
        <p:nvPicPr>
          <p:cNvPr id="165" name="Google Shape;165;gd3a8ef5a53_0_0"/>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69" name="Shape 169"/>
        <p:cNvGrpSpPr/>
        <p:nvPr/>
      </p:nvGrpSpPr>
      <p:grpSpPr>
        <a:xfrm>
          <a:off x="0" y="0"/>
          <a:ext cx="0" cy="0"/>
          <a:chOff x="0" y="0"/>
          <a:chExt cx="0" cy="0"/>
        </a:xfrm>
      </p:grpSpPr>
      <p:sp>
        <p:nvSpPr>
          <p:cNvPr id="170" name="Google Shape;170;gd55f046d59_0_1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INTRODUCTIONS</a:t>
            </a:r>
            <a:endParaRPr/>
          </a:p>
        </p:txBody>
      </p:sp>
      <p:sp>
        <p:nvSpPr>
          <p:cNvPr id="171" name="Google Shape;171;gd55f046d59_0_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Clr>
                <a:srgbClr val="000000"/>
              </a:buClr>
              <a:buSzPts val="1800"/>
              <a:buChar char="●"/>
            </a:pPr>
            <a:r>
              <a:rPr lang="en-US" sz="1800">
                <a:solidFill>
                  <a:srgbClr val="000000"/>
                </a:solidFill>
              </a:rPr>
              <a:t>Stafford Hamlet Chair - Bill Markt</a:t>
            </a:r>
            <a:endParaRPr sz="1800">
              <a:solidFill>
                <a:srgbClr val="000000"/>
              </a:solidFill>
            </a:endParaRPr>
          </a:p>
          <a:p>
            <a:pPr indent="0" lvl="0" marL="457200" rtl="0" algn="l">
              <a:lnSpc>
                <a:spcPct val="70000"/>
              </a:lnSpc>
              <a:spcBef>
                <a:spcPts val="0"/>
              </a:spcBef>
              <a:spcAft>
                <a:spcPts val="0"/>
              </a:spcAft>
              <a:buSzPts val="1018"/>
              <a:buNone/>
            </a:pPr>
            <a:r>
              <a:t/>
            </a:r>
            <a:endParaRPr sz="1765">
              <a:solidFill>
                <a:srgbClr val="000000"/>
              </a:solidFill>
            </a:endParaRPr>
          </a:p>
          <a:p>
            <a:pPr indent="-340677" lvl="0" marL="457200" rtl="0" algn="l">
              <a:lnSpc>
                <a:spcPct val="70000"/>
              </a:lnSpc>
              <a:spcBef>
                <a:spcPts val="0"/>
              </a:spcBef>
              <a:spcAft>
                <a:spcPts val="0"/>
              </a:spcAft>
              <a:buSzPts val="1765"/>
              <a:buChar char="●"/>
            </a:pPr>
            <a:r>
              <a:rPr lang="en-US" sz="1765">
                <a:solidFill>
                  <a:srgbClr val="000000"/>
                </a:solidFill>
              </a:rPr>
              <a:t>P</a:t>
            </a:r>
            <a:r>
              <a:rPr lang="en-US" sz="1765">
                <a:solidFill>
                  <a:srgbClr val="000000"/>
                </a:solidFill>
              </a:rPr>
              <a:t>NA Officers, Board and Committee Chairs			SELF INTRODUCTIONS				     		</a:t>
            </a:r>
            <a:endParaRPr sz="1765">
              <a:solidFill>
                <a:srgbClr val="000000"/>
              </a:solidFill>
            </a:endParaRPr>
          </a:p>
          <a:p>
            <a:pPr indent="-340677" lvl="1" marL="914400" rtl="0" algn="l">
              <a:lnSpc>
                <a:spcPct val="87916"/>
              </a:lnSpc>
              <a:spcBef>
                <a:spcPts val="0"/>
              </a:spcBef>
              <a:spcAft>
                <a:spcPts val="0"/>
              </a:spcAft>
              <a:buClr>
                <a:srgbClr val="000000"/>
              </a:buClr>
              <a:buSzPts val="1765"/>
              <a:buChar char="○"/>
            </a:pPr>
            <a:r>
              <a:rPr lang="en-US" sz="1765">
                <a:solidFill>
                  <a:srgbClr val="000000"/>
                </a:solidFill>
              </a:rPr>
              <a:t>PNA CHAIR/VICE CHAIR</a:t>
            </a:r>
            <a:endParaRPr sz="1765">
              <a:solidFill>
                <a:srgbClr val="000000"/>
              </a:solidFill>
            </a:endParaRPr>
          </a:p>
          <a:p>
            <a:pPr indent="-340677" lvl="1" marL="914400" rtl="0" algn="l">
              <a:lnSpc>
                <a:spcPct val="87916"/>
              </a:lnSpc>
              <a:spcBef>
                <a:spcPts val="0"/>
              </a:spcBef>
              <a:spcAft>
                <a:spcPts val="0"/>
              </a:spcAft>
              <a:buClr>
                <a:srgbClr val="000000"/>
              </a:buClr>
              <a:buSzPts val="1765"/>
              <a:buChar char="○"/>
            </a:pPr>
            <a:r>
              <a:rPr lang="en-US" sz="1765">
                <a:solidFill>
                  <a:srgbClr val="000000"/>
                </a:solidFill>
              </a:rPr>
              <a:t>SECRETARY - KIM BEELER</a:t>
            </a:r>
            <a:endParaRPr sz="1765">
              <a:solidFill>
                <a:srgbClr val="000000"/>
              </a:solidFill>
            </a:endParaRPr>
          </a:p>
          <a:p>
            <a:pPr indent="-340677" lvl="1" marL="914400" rtl="0" algn="l">
              <a:lnSpc>
                <a:spcPct val="87916"/>
              </a:lnSpc>
              <a:spcBef>
                <a:spcPts val="0"/>
              </a:spcBef>
              <a:spcAft>
                <a:spcPts val="0"/>
              </a:spcAft>
              <a:buClr>
                <a:srgbClr val="000000"/>
              </a:buClr>
              <a:buSzPts val="1765"/>
              <a:buChar char="○"/>
            </a:pPr>
            <a:r>
              <a:rPr lang="en-US" sz="1765">
                <a:solidFill>
                  <a:srgbClr val="000000"/>
                </a:solidFill>
              </a:rPr>
              <a:t>TREASURER - GAIL PARRICK</a:t>
            </a:r>
            <a:endParaRPr sz="1765">
              <a:solidFill>
                <a:srgbClr val="000000"/>
              </a:solidFill>
            </a:endParaRPr>
          </a:p>
          <a:p>
            <a:pPr indent="-340677" lvl="1" marL="914400" rtl="0" algn="l">
              <a:lnSpc>
                <a:spcPct val="87916"/>
              </a:lnSpc>
              <a:spcBef>
                <a:spcPts val="0"/>
              </a:spcBef>
              <a:spcAft>
                <a:spcPts val="0"/>
              </a:spcAft>
              <a:buClr>
                <a:srgbClr val="000000"/>
              </a:buClr>
              <a:buSzPts val="1765"/>
              <a:buChar char="○"/>
            </a:pPr>
            <a:r>
              <a:rPr lang="en-US" sz="1765">
                <a:solidFill>
                  <a:srgbClr val="000000"/>
                </a:solidFill>
              </a:rPr>
              <a:t>AREA REPS</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1. JOHN SURRETT</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2. OPEN</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3. MARIO CAMPBELL</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4. OPEN</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5. OPEN</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6. GAIL PARRICK</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7. OPEN</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8. AL CALABRIA</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9. MARY PALM</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10. KIRSTY REILLY</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11. ROBERT HEAPE</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12. HAROLD RUST</a:t>
            </a:r>
            <a:endParaRPr sz="1765">
              <a:solidFill>
                <a:srgbClr val="000000"/>
              </a:solidFill>
            </a:endParaRPr>
          </a:p>
          <a:p>
            <a:pPr indent="-340677" lvl="2" marL="1371600" rtl="0" algn="l">
              <a:lnSpc>
                <a:spcPct val="87916"/>
              </a:lnSpc>
              <a:spcBef>
                <a:spcPts val="0"/>
              </a:spcBef>
              <a:spcAft>
                <a:spcPts val="0"/>
              </a:spcAft>
              <a:buClr>
                <a:srgbClr val="000000"/>
              </a:buClr>
              <a:buSzPts val="1765"/>
              <a:buChar char="■"/>
            </a:pPr>
            <a:r>
              <a:rPr lang="en-US" sz="1765">
                <a:solidFill>
                  <a:srgbClr val="000000"/>
                </a:solidFill>
              </a:rPr>
              <a:t>13. OPEN</a:t>
            </a:r>
            <a:endParaRPr sz="1765">
              <a:solidFill>
                <a:srgbClr val="000000"/>
              </a:solidFill>
            </a:endParaRPr>
          </a:p>
          <a:p>
            <a:pPr indent="0" lvl="0" marL="457200" rtl="0" algn="l">
              <a:lnSpc>
                <a:spcPct val="70000"/>
              </a:lnSpc>
              <a:spcBef>
                <a:spcPts val="0"/>
              </a:spcBef>
              <a:spcAft>
                <a:spcPts val="0"/>
              </a:spcAft>
              <a:buSzPts val="1018"/>
              <a:buNone/>
            </a:pPr>
            <a:r>
              <a:t/>
            </a:r>
            <a:endParaRPr sz="1765">
              <a:solidFill>
                <a:srgbClr val="000000"/>
              </a:solidFill>
            </a:endParaRPr>
          </a:p>
        </p:txBody>
      </p:sp>
      <p:pic>
        <p:nvPicPr>
          <p:cNvPr id="172" name="Google Shape;172;gd55f046d59_0_15"/>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76" name="Shape 176"/>
        <p:cNvGrpSpPr/>
        <p:nvPr/>
      </p:nvGrpSpPr>
      <p:grpSpPr>
        <a:xfrm>
          <a:off x="0" y="0"/>
          <a:ext cx="0" cy="0"/>
          <a:chOff x="0" y="0"/>
          <a:chExt cx="0" cy="0"/>
        </a:xfrm>
      </p:grpSpPr>
      <p:sp>
        <p:nvSpPr>
          <p:cNvPr id="177" name="Google Shape;177;gd55f046d59_0_47"/>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INTRODUCTIONS</a:t>
            </a:r>
            <a:endParaRPr/>
          </a:p>
        </p:txBody>
      </p:sp>
      <p:sp>
        <p:nvSpPr>
          <p:cNvPr id="178" name="Google Shape;178;gd55f046d59_0_4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PNA Webmaster/E-News	Frederique Lavios		Website update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PNA Communications 		Mario Campbell		Nextdoor Postings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PNA Emergency Prep		Rick Eilers			Storm Learnings			</a:t>
            </a:r>
            <a:endParaRPr sz="1800">
              <a:solidFill>
                <a:srgbClr val="000000"/>
              </a:solidFill>
            </a:endParaRPr>
          </a:p>
          <a:p>
            <a:pPr indent="457200" lvl="0" marL="2286000" rtl="0" algn="l">
              <a:lnSpc>
                <a:spcPct val="107916"/>
              </a:lnSpc>
              <a:spcBef>
                <a:spcPts val="0"/>
              </a:spcBef>
              <a:spcAft>
                <a:spcPts val="0"/>
              </a:spcAft>
              <a:buNone/>
            </a:pPr>
            <a:r>
              <a:rPr lang="en-US" sz="1800">
                <a:solidFill>
                  <a:srgbClr val="000000"/>
                </a:solidFill>
              </a:rPr>
              <a:t>Mark Thornburg				Emergency Messaging		</a:t>
            </a:r>
            <a:endParaRPr sz="1800">
              <a:solidFill>
                <a:srgbClr val="000000"/>
              </a:solidFill>
            </a:endParaRPr>
          </a:p>
          <a:p>
            <a:pPr indent="457200" lvl="0" marL="2286000" rtl="0" algn="l">
              <a:lnSpc>
                <a:spcPct val="107916"/>
              </a:lnSpc>
              <a:spcBef>
                <a:spcPts val="0"/>
              </a:spcBef>
              <a:spcAft>
                <a:spcPts val="0"/>
              </a:spcAft>
              <a:buNone/>
            </a:pPr>
            <a:r>
              <a:rPr lang="en-US" sz="1800">
                <a:solidFill>
                  <a:srgbClr val="000000"/>
                </a:solidFill>
              </a:rPr>
              <a:t>Kirsty Reilly					Storm Response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PNA Tree Committee		Tom Horman			Tree permit process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PNA Traffic Committee		Kim Beeler			Traffic update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N’hood Enhancement Pgm.	Al Calabria			Neighborhood Signs		</a:t>
            </a:r>
            <a:endParaRPr sz="1800">
              <a:solidFill>
                <a:srgbClr val="000000"/>
              </a:solidFill>
            </a:endParaRPr>
          </a:p>
          <a:p>
            <a:pPr indent="-342900" lvl="1" marL="914400" rtl="0" algn="l">
              <a:lnSpc>
                <a:spcPct val="107916"/>
              </a:lnSpc>
              <a:spcBef>
                <a:spcPts val="0"/>
              </a:spcBef>
              <a:spcAft>
                <a:spcPts val="0"/>
              </a:spcAft>
              <a:buClr>
                <a:srgbClr val="000000"/>
              </a:buClr>
              <a:buSzPts val="1800"/>
              <a:buChar char="○"/>
            </a:pPr>
            <a:r>
              <a:rPr lang="en-US" sz="1800">
                <a:solidFill>
                  <a:srgbClr val="000000"/>
                </a:solidFill>
              </a:rPr>
              <a:t>Pre-Application Process		Mary Palm			Pre-App Process			</a:t>
            </a:r>
            <a:endParaRPr sz="1800">
              <a:solidFill>
                <a:srgbClr val="000000"/>
              </a:solidFill>
            </a:endParaRPr>
          </a:p>
          <a:p>
            <a:pPr indent="0" lvl="0" marL="0" rtl="0" algn="l">
              <a:spcBef>
                <a:spcPts val="0"/>
              </a:spcBef>
              <a:spcAft>
                <a:spcPts val="0"/>
              </a:spcAft>
              <a:buNone/>
            </a:pPr>
            <a:r>
              <a:t/>
            </a:r>
            <a:endParaRPr sz="1800">
              <a:solidFill>
                <a:srgbClr val="000000"/>
              </a:solidFill>
            </a:endParaRPr>
          </a:p>
          <a:p>
            <a:pPr indent="0" lvl="0" marL="457200" rtl="0" algn="l">
              <a:spcBef>
                <a:spcPts val="0"/>
              </a:spcBef>
              <a:spcAft>
                <a:spcPts val="0"/>
              </a:spcAft>
              <a:buNone/>
            </a:pPr>
            <a:r>
              <a:t/>
            </a:r>
            <a:endParaRPr sz="1800">
              <a:solidFill>
                <a:srgbClr val="000000"/>
              </a:solidFill>
            </a:endParaRPr>
          </a:p>
        </p:txBody>
      </p:sp>
      <p:pic>
        <p:nvPicPr>
          <p:cNvPr id="179" name="Google Shape;179;gd55f046d59_0_47"/>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83" name="Shape 183"/>
        <p:cNvGrpSpPr/>
        <p:nvPr/>
      </p:nvGrpSpPr>
      <p:grpSpPr>
        <a:xfrm>
          <a:off x="0" y="0"/>
          <a:ext cx="0" cy="0"/>
          <a:chOff x="0" y="0"/>
          <a:chExt cx="0" cy="0"/>
        </a:xfrm>
      </p:grpSpPr>
      <p:sp>
        <p:nvSpPr>
          <p:cNvPr id="184" name="Google Shape;184;gd55f046d59_0_25"/>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PUBLIC COMMENT</a:t>
            </a:r>
            <a:endParaRPr/>
          </a:p>
        </p:txBody>
      </p:sp>
      <p:pic>
        <p:nvPicPr>
          <p:cNvPr id="185" name="Google Shape;185;gd55f046d59_0_25"/>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pic>
        <p:nvPicPr>
          <p:cNvPr id="186" name="Google Shape;186;gd55f046d59_0_25"/>
          <p:cNvPicPr preferRelativeResize="0"/>
          <p:nvPr/>
        </p:nvPicPr>
        <p:blipFill>
          <a:blip r:embed="rId4">
            <a:alphaModFix/>
          </a:blip>
          <a:stretch>
            <a:fillRect/>
          </a:stretch>
        </p:blipFill>
        <p:spPr>
          <a:xfrm>
            <a:off x="3242400" y="1749850"/>
            <a:ext cx="5707201" cy="4502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90" name="Shape 190"/>
        <p:cNvGrpSpPr/>
        <p:nvPr/>
      </p:nvGrpSpPr>
      <p:grpSpPr>
        <a:xfrm>
          <a:off x="0" y="0"/>
          <a:ext cx="0" cy="0"/>
          <a:chOff x="0" y="0"/>
          <a:chExt cx="0" cy="0"/>
        </a:xfrm>
      </p:grpSpPr>
      <p:sp>
        <p:nvSpPr>
          <p:cNvPr id="191" name="Google Shape;191;gd55f046d59_0_30"/>
          <p:cNvSpPr txBox="1"/>
          <p:nvPr>
            <p:ph type="title"/>
          </p:nvPr>
        </p:nvSpPr>
        <p:spPr>
          <a:xfrm>
            <a:off x="838200" y="365125"/>
            <a:ext cx="105156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a:t>GUEST SPEAKER</a:t>
            </a:r>
            <a:endParaRPr/>
          </a:p>
        </p:txBody>
      </p:sp>
      <p:sp>
        <p:nvSpPr>
          <p:cNvPr id="192" name="Google Shape;192;gd55f046d59_0_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0"/>
              </a:spcBef>
              <a:spcAft>
                <a:spcPts val="0"/>
              </a:spcAft>
              <a:buSzPts val="1800"/>
              <a:buChar char="●"/>
            </a:pPr>
            <a:r>
              <a:rPr lang="en-US"/>
              <a:t>Lake Oswego School Board	Gail Parrick/Kirsten Aird	Update</a:t>
            </a:r>
            <a:endParaRPr/>
          </a:p>
        </p:txBody>
      </p:sp>
      <p:pic>
        <p:nvPicPr>
          <p:cNvPr id="193" name="Google Shape;193;gd55f046d59_0_30"/>
          <p:cNvPicPr preferRelativeResize="0"/>
          <p:nvPr/>
        </p:nvPicPr>
        <p:blipFill rotWithShape="1">
          <a:blip r:embed="rId3">
            <a:alphaModFix/>
          </a:blip>
          <a:srcRect b="0" l="0" r="0" t="0"/>
          <a:stretch/>
        </p:blipFill>
        <p:spPr>
          <a:xfrm>
            <a:off x="516500" y="503550"/>
            <a:ext cx="1030375" cy="971200"/>
          </a:xfrm>
          <a:prstGeom prst="rect">
            <a:avLst/>
          </a:prstGeom>
          <a:noFill/>
          <a:ln>
            <a:noFill/>
          </a:ln>
        </p:spPr>
      </p:pic>
      <p:pic>
        <p:nvPicPr>
          <p:cNvPr id="194" name="Google Shape;194;gd55f046d59_0_30"/>
          <p:cNvPicPr preferRelativeResize="0"/>
          <p:nvPr/>
        </p:nvPicPr>
        <p:blipFill>
          <a:blip r:embed="rId4">
            <a:alphaModFix/>
          </a:blip>
          <a:stretch>
            <a:fillRect/>
          </a:stretch>
        </p:blipFill>
        <p:spPr>
          <a:xfrm>
            <a:off x="8879200" y="316775"/>
            <a:ext cx="1422400" cy="1422400"/>
          </a:xfrm>
          <a:prstGeom prst="rect">
            <a:avLst/>
          </a:prstGeom>
          <a:noFill/>
          <a:ln>
            <a:noFill/>
          </a:ln>
        </p:spPr>
      </p:pic>
      <p:pic>
        <p:nvPicPr>
          <p:cNvPr id="195" name="Google Shape;195;gd55f046d59_0_30"/>
          <p:cNvPicPr preferRelativeResize="0"/>
          <p:nvPr/>
        </p:nvPicPr>
        <p:blipFill>
          <a:blip r:embed="rId5">
            <a:alphaModFix/>
          </a:blip>
          <a:stretch>
            <a:fillRect/>
          </a:stretch>
        </p:blipFill>
        <p:spPr>
          <a:xfrm>
            <a:off x="2122925" y="503550"/>
            <a:ext cx="955706" cy="971200"/>
          </a:xfrm>
          <a:prstGeom prst="rect">
            <a:avLst/>
          </a:prstGeom>
          <a:noFill/>
          <a:ln>
            <a:noFill/>
          </a:ln>
        </p:spPr>
      </p:pic>
      <p:pic>
        <p:nvPicPr>
          <p:cNvPr id="196" name="Google Shape;196;gd55f046d59_0_30"/>
          <p:cNvPicPr preferRelativeResize="0"/>
          <p:nvPr/>
        </p:nvPicPr>
        <p:blipFill>
          <a:blip r:embed="rId6">
            <a:alphaModFix/>
          </a:blip>
          <a:stretch>
            <a:fillRect/>
          </a:stretch>
        </p:blipFill>
        <p:spPr>
          <a:xfrm>
            <a:off x="1191275" y="2562672"/>
            <a:ext cx="9055498" cy="3218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2021-03-01T19:23:25Z</dcterms:created>
  <dc:creator>bob brown</dc:creator>
</cp:coreProperties>
</file>